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4" r:id="rId4"/>
    <p:sldMasterId id="2147483776" r:id="rId5"/>
    <p:sldMasterId id="2147483788" r:id="rId6"/>
    <p:sldMasterId id="2147483800" r:id="rId7"/>
  </p:sldMasterIdLst>
  <p:sldIdLst>
    <p:sldId id="256" r:id="rId8"/>
    <p:sldId id="328" r:id="rId9"/>
    <p:sldId id="259" r:id="rId10"/>
    <p:sldId id="320" r:id="rId11"/>
    <p:sldId id="307" r:id="rId12"/>
    <p:sldId id="261" r:id="rId13"/>
    <p:sldId id="369" r:id="rId14"/>
    <p:sldId id="277" r:id="rId15"/>
    <p:sldId id="322" r:id="rId16"/>
    <p:sldId id="279" r:id="rId17"/>
    <p:sldId id="329" r:id="rId18"/>
    <p:sldId id="274" r:id="rId19"/>
    <p:sldId id="280" r:id="rId20"/>
    <p:sldId id="278" r:id="rId21"/>
    <p:sldId id="281" r:id="rId22"/>
    <p:sldId id="282" r:id="rId23"/>
    <p:sldId id="321" r:id="rId24"/>
    <p:sldId id="318" r:id="rId25"/>
    <p:sldId id="319" r:id="rId26"/>
    <p:sldId id="285" r:id="rId27"/>
    <p:sldId id="292" r:id="rId28"/>
    <p:sldId id="291" r:id="rId29"/>
    <p:sldId id="262" r:id="rId30"/>
    <p:sldId id="294" r:id="rId31"/>
    <p:sldId id="263" r:id="rId32"/>
    <p:sldId id="284" r:id="rId33"/>
    <p:sldId id="367" r:id="rId34"/>
    <p:sldId id="273" r:id="rId35"/>
    <p:sldId id="317" r:id="rId36"/>
    <p:sldId id="299" r:id="rId37"/>
    <p:sldId id="300" r:id="rId38"/>
    <p:sldId id="301" r:id="rId39"/>
    <p:sldId id="302" r:id="rId40"/>
    <p:sldId id="303" r:id="rId41"/>
    <p:sldId id="305" r:id="rId42"/>
    <p:sldId id="267" r:id="rId43"/>
    <p:sldId id="308" r:id="rId44"/>
    <p:sldId id="324" r:id="rId45"/>
    <p:sldId id="330" r:id="rId46"/>
    <p:sldId id="331" r:id="rId47"/>
    <p:sldId id="366" r:id="rId48"/>
    <p:sldId id="370" r:id="rId49"/>
    <p:sldId id="316" r:id="rId50"/>
    <p:sldId id="315" r:id="rId51"/>
    <p:sldId id="271" r:id="rId52"/>
    <p:sldId id="270" r:id="rId53"/>
    <p:sldId id="325" r:id="rId54"/>
    <p:sldId id="326" r:id="rId55"/>
    <p:sldId id="327"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BFF97C-3ECE-ACC2-5D93-860C859C8657}" v="7" dt="2024-09-13T11:45:16.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46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viewProps" Target="viewProps.xml"/><Relationship Id="rId5" Type="http://schemas.openxmlformats.org/officeDocument/2006/relationships/slideMaster" Target="slideMasters/slideMaster2.xml"/><Relationship Id="rId61" Type="http://schemas.microsoft.com/office/2015/10/relationships/revisionInfo" Target="revisionInfo.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theme" Target="theme/theme1.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presProps" Target="presProps.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994C42-3404-4539-8D3F-91D88B6B20BB}" type="doc">
      <dgm:prSet loTypeId="urn:microsoft.com/office/officeart/2016/7/layout/VerticalDownArrowProcess" loCatId="process" qsTypeId="urn:microsoft.com/office/officeart/2005/8/quickstyle/simple1" qsCatId="simple" csTypeId="urn:microsoft.com/office/officeart/2005/8/colors/accent1_2" csCatId="accent1" phldr="1"/>
      <dgm:spPr/>
      <dgm:t>
        <a:bodyPr/>
        <a:lstStyle/>
        <a:p>
          <a:endParaRPr lang="en-US"/>
        </a:p>
      </dgm:t>
    </dgm:pt>
    <dgm:pt modelId="{DC39CF7A-ACBE-4AC6-8DB1-9FE29BB9551F}">
      <dgm:prSet/>
      <dgm:spPr/>
      <dgm:t>
        <a:bodyPr/>
        <a:lstStyle/>
        <a:p>
          <a:r>
            <a:rPr lang="en-US" b="0">
              <a:solidFill>
                <a:schemeClr val="tx1"/>
              </a:solidFill>
              <a:latin typeface="Calibri"/>
              <a:ea typeface="Calibri"/>
              <a:cs typeface="Calibri"/>
            </a:rPr>
            <a:t>STEP ONE</a:t>
          </a:r>
        </a:p>
      </dgm:t>
    </dgm:pt>
    <dgm:pt modelId="{E7E94EDB-40E7-4E26-B605-38E8F14A988F}" type="parTrans" cxnId="{093E2BC7-A270-46CF-B1F4-ECE51480958B}">
      <dgm:prSet/>
      <dgm:spPr/>
      <dgm:t>
        <a:bodyPr/>
        <a:lstStyle/>
        <a:p>
          <a:endParaRPr lang="en-US"/>
        </a:p>
      </dgm:t>
    </dgm:pt>
    <dgm:pt modelId="{8638E455-8905-4D9E-8FDD-6895B1BA165F}" type="sibTrans" cxnId="{093E2BC7-A270-46CF-B1F4-ECE51480958B}">
      <dgm:prSet/>
      <dgm:spPr/>
      <dgm:t>
        <a:bodyPr/>
        <a:lstStyle/>
        <a:p>
          <a:endParaRPr lang="en-US"/>
        </a:p>
      </dgm:t>
    </dgm:pt>
    <dgm:pt modelId="{D26B3177-9F16-4C46-A056-4501BB69C49C}">
      <dgm:prSet/>
      <dgm:spPr/>
      <dgm:t>
        <a:bodyPr/>
        <a:lstStyle/>
        <a:p>
          <a:r>
            <a:rPr lang="en-US" b="0">
              <a:solidFill>
                <a:schemeClr val="tx1"/>
              </a:solidFill>
              <a:latin typeface="Calibri"/>
              <a:ea typeface="Calibri"/>
              <a:cs typeface="Calibri"/>
            </a:rPr>
            <a:t>STEP TWO</a:t>
          </a:r>
        </a:p>
      </dgm:t>
    </dgm:pt>
    <dgm:pt modelId="{F1C91895-468C-4C3D-970A-1CE6ED531D62}" type="parTrans" cxnId="{28794618-324F-4604-93D9-7D54E5DC05B0}">
      <dgm:prSet/>
      <dgm:spPr/>
      <dgm:t>
        <a:bodyPr/>
        <a:lstStyle/>
        <a:p>
          <a:endParaRPr lang="en-US"/>
        </a:p>
      </dgm:t>
    </dgm:pt>
    <dgm:pt modelId="{29D9E7CB-B4B6-4E45-8C73-56B69D35B947}" type="sibTrans" cxnId="{28794618-324F-4604-93D9-7D54E5DC05B0}">
      <dgm:prSet/>
      <dgm:spPr/>
      <dgm:t>
        <a:bodyPr/>
        <a:lstStyle/>
        <a:p>
          <a:endParaRPr lang="en-US"/>
        </a:p>
      </dgm:t>
    </dgm:pt>
    <dgm:pt modelId="{720AF0FF-734A-4F56-B9C4-39B2CC59E79E}">
      <dgm:prSet/>
      <dgm:spPr/>
      <dgm:t>
        <a:bodyPr/>
        <a:lstStyle/>
        <a:p>
          <a:r>
            <a:rPr lang="en-US" b="0">
              <a:solidFill>
                <a:schemeClr val="tx1"/>
              </a:solidFill>
              <a:latin typeface="Calibri"/>
              <a:ea typeface="Calibri"/>
              <a:cs typeface="Calibri"/>
            </a:rPr>
            <a:t>STEP THREE</a:t>
          </a:r>
        </a:p>
      </dgm:t>
    </dgm:pt>
    <dgm:pt modelId="{DCC40077-D88A-4730-B53B-32A48E25913B}" type="parTrans" cxnId="{C8AD9CD9-5D0B-42EE-9A32-C7F6734C0795}">
      <dgm:prSet/>
      <dgm:spPr/>
      <dgm:t>
        <a:bodyPr/>
        <a:lstStyle/>
        <a:p>
          <a:endParaRPr lang="en-US"/>
        </a:p>
      </dgm:t>
    </dgm:pt>
    <dgm:pt modelId="{AEF16832-2F2C-4AE5-B5C4-4861977079EB}" type="sibTrans" cxnId="{C8AD9CD9-5D0B-42EE-9A32-C7F6734C0795}">
      <dgm:prSet/>
      <dgm:spPr/>
      <dgm:t>
        <a:bodyPr/>
        <a:lstStyle/>
        <a:p>
          <a:endParaRPr lang="en-US"/>
        </a:p>
      </dgm:t>
    </dgm:pt>
    <dgm:pt modelId="{2140E6FA-ADA3-41AE-B830-F6DFB5282218}">
      <dgm:prSet/>
      <dgm:spPr/>
      <dgm:t>
        <a:bodyPr/>
        <a:lstStyle/>
        <a:p>
          <a:r>
            <a:rPr lang="en-US" b="0">
              <a:solidFill>
                <a:schemeClr val="tx1"/>
              </a:solidFill>
              <a:latin typeface="Calibri"/>
              <a:ea typeface="Calibri"/>
              <a:cs typeface="Calibri"/>
            </a:rPr>
            <a:t>Request your Transcripts through Naviance</a:t>
          </a:r>
        </a:p>
      </dgm:t>
    </dgm:pt>
    <dgm:pt modelId="{5830C00B-64B4-4F6E-845E-89ACAD88FBA0}" type="parTrans" cxnId="{7BABDE10-6722-4BDE-A3BF-CD580734E5FD}">
      <dgm:prSet/>
      <dgm:spPr/>
      <dgm:t>
        <a:bodyPr/>
        <a:lstStyle/>
        <a:p>
          <a:endParaRPr lang="en-US"/>
        </a:p>
      </dgm:t>
    </dgm:pt>
    <dgm:pt modelId="{647A8133-E6E9-4966-AE17-C21A5D10E656}" type="sibTrans" cxnId="{7BABDE10-6722-4BDE-A3BF-CD580734E5FD}">
      <dgm:prSet/>
      <dgm:spPr/>
      <dgm:t>
        <a:bodyPr/>
        <a:lstStyle/>
        <a:p>
          <a:endParaRPr lang="en-US"/>
        </a:p>
      </dgm:t>
    </dgm:pt>
    <dgm:pt modelId="{E994C546-09C9-4380-BB1C-B87CACF69B5B}">
      <dgm:prSet/>
      <dgm:spPr/>
      <dgm:t>
        <a:bodyPr/>
        <a:lstStyle/>
        <a:p>
          <a:r>
            <a:rPr lang="en-US" b="0">
              <a:solidFill>
                <a:schemeClr val="tx1"/>
              </a:solidFill>
              <a:latin typeface="Calibri"/>
              <a:ea typeface="Calibri"/>
              <a:cs typeface="Calibri"/>
            </a:rPr>
            <a:t>STEP FOUR</a:t>
          </a:r>
        </a:p>
      </dgm:t>
    </dgm:pt>
    <dgm:pt modelId="{3370603C-6E87-4A18-A1F4-4E689473E720}" type="parTrans" cxnId="{1654CF1A-97B6-4508-9431-D2B311120BBC}">
      <dgm:prSet/>
      <dgm:spPr/>
      <dgm:t>
        <a:bodyPr/>
        <a:lstStyle/>
        <a:p>
          <a:endParaRPr lang="en-US"/>
        </a:p>
      </dgm:t>
    </dgm:pt>
    <dgm:pt modelId="{8412042A-6CE4-4580-A51B-1FCC9A41C01F}" type="sibTrans" cxnId="{1654CF1A-97B6-4508-9431-D2B311120BBC}">
      <dgm:prSet/>
      <dgm:spPr/>
      <dgm:t>
        <a:bodyPr/>
        <a:lstStyle/>
        <a:p>
          <a:endParaRPr lang="en-US"/>
        </a:p>
      </dgm:t>
    </dgm:pt>
    <dgm:pt modelId="{74D184AB-BD3A-42E9-9951-B63F955F4B17}">
      <dgm:prSet/>
      <dgm:spPr/>
      <dgm:t>
        <a:bodyPr/>
        <a:lstStyle/>
        <a:p>
          <a:pPr rtl="0"/>
          <a:r>
            <a:rPr lang="en-US" b="0">
              <a:solidFill>
                <a:schemeClr val="tx1"/>
              </a:solidFill>
              <a:latin typeface="Calibri"/>
              <a:ea typeface="Calibri"/>
              <a:cs typeface="Calibri"/>
            </a:rPr>
            <a:t>Request Teacher Letters of Rec through Naviance / see Teachers IN PERSON</a:t>
          </a:r>
        </a:p>
      </dgm:t>
    </dgm:pt>
    <dgm:pt modelId="{7497B3D5-D27E-4514-B3D6-8FDE5C4C0B47}" type="parTrans" cxnId="{0C0EC4EF-D3C6-4C94-BC0C-3664DED89927}">
      <dgm:prSet/>
      <dgm:spPr/>
      <dgm:t>
        <a:bodyPr/>
        <a:lstStyle/>
        <a:p>
          <a:endParaRPr lang="en-US"/>
        </a:p>
      </dgm:t>
    </dgm:pt>
    <dgm:pt modelId="{D0473D6D-FDB2-4579-A402-DE56247A5DD8}" type="sibTrans" cxnId="{0C0EC4EF-D3C6-4C94-BC0C-3664DED89927}">
      <dgm:prSet/>
      <dgm:spPr/>
      <dgm:t>
        <a:bodyPr/>
        <a:lstStyle/>
        <a:p>
          <a:endParaRPr lang="en-US"/>
        </a:p>
      </dgm:t>
    </dgm:pt>
    <dgm:pt modelId="{4476D112-A477-49D0-AA10-33E234A39694}">
      <dgm:prSet/>
      <dgm:spPr/>
      <dgm:t>
        <a:bodyPr/>
        <a:lstStyle/>
        <a:p>
          <a:r>
            <a:rPr lang="en-US" b="0">
              <a:solidFill>
                <a:schemeClr val="tx1"/>
              </a:solidFill>
              <a:latin typeface="Calibri"/>
              <a:ea typeface="Calibri"/>
              <a:cs typeface="Calibri"/>
            </a:rPr>
            <a:t>STEP FIVE</a:t>
          </a:r>
        </a:p>
      </dgm:t>
    </dgm:pt>
    <dgm:pt modelId="{98A601E3-A905-42D7-B66E-E79FF2C24A14}" type="parTrans" cxnId="{466313DC-4973-40D4-B3D1-835051BFA3E9}">
      <dgm:prSet/>
      <dgm:spPr/>
      <dgm:t>
        <a:bodyPr/>
        <a:lstStyle/>
        <a:p>
          <a:endParaRPr lang="en-US"/>
        </a:p>
      </dgm:t>
    </dgm:pt>
    <dgm:pt modelId="{CA732FB3-5F82-4134-904A-928C934D6D99}" type="sibTrans" cxnId="{466313DC-4973-40D4-B3D1-835051BFA3E9}">
      <dgm:prSet/>
      <dgm:spPr/>
      <dgm:t>
        <a:bodyPr/>
        <a:lstStyle/>
        <a:p>
          <a:endParaRPr lang="en-US"/>
        </a:p>
      </dgm:t>
    </dgm:pt>
    <dgm:pt modelId="{FDF01E4D-F4AA-490E-B80A-5EAF61097DD2}">
      <dgm:prSet/>
      <dgm:spPr/>
      <dgm:t>
        <a:bodyPr/>
        <a:lstStyle/>
        <a:p>
          <a:r>
            <a:rPr lang="en-US" b="0">
              <a:solidFill>
                <a:schemeClr val="tx1"/>
              </a:solidFill>
              <a:latin typeface="Calibri"/>
              <a:ea typeface="Calibri"/>
              <a:cs typeface="Calibri"/>
            </a:rPr>
            <a:t>Send SAT/ACT scores through College Board / ACT websites (</a:t>
          </a:r>
          <a:r>
            <a:rPr lang="en-US" b="0" i="1">
              <a:solidFill>
                <a:schemeClr val="tx1"/>
              </a:solidFill>
              <a:latin typeface="Calibri"/>
              <a:ea typeface="Calibri"/>
              <a:cs typeface="Calibri"/>
            </a:rPr>
            <a:t>if required</a:t>
          </a:r>
          <a:r>
            <a:rPr lang="en-US" b="0">
              <a:solidFill>
                <a:schemeClr val="tx1"/>
              </a:solidFill>
              <a:latin typeface="Calibri"/>
              <a:ea typeface="Calibri"/>
              <a:cs typeface="Calibri"/>
            </a:rPr>
            <a:t>)</a:t>
          </a:r>
        </a:p>
      </dgm:t>
    </dgm:pt>
    <dgm:pt modelId="{BC0E7374-5319-4B4C-97FA-A7709AB2537C}" type="parTrans" cxnId="{8299E65D-E598-4EE1-BA3B-94D455621770}">
      <dgm:prSet/>
      <dgm:spPr/>
      <dgm:t>
        <a:bodyPr/>
        <a:lstStyle/>
        <a:p>
          <a:endParaRPr lang="en-US"/>
        </a:p>
      </dgm:t>
    </dgm:pt>
    <dgm:pt modelId="{6E2A6FF2-EAFC-463A-876A-910B521777B9}" type="sibTrans" cxnId="{8299E65D-E598-4EE1-BA3B-94D455621770}">
      <dgm:prSet/>
      <dgm:spPr/>
      <dgm:t>
        <a:bodyPr/>
        <a:lstStyle/>
        <a:p>
          <a:endParaRPr lang="en-US"/>
        </a:p>
      </dgm:t>
    </dgm:pt>
    <dgm:pt modelId="{0C68BC7C-7289-4310-BEFB-B3EDB44EB4FE}">
      <dgm:prSet phldr="0"/>
      <dgm:spPr/>
      <dgm:t>
        <a:bodyPr/>
        <a:lstStyle/>
        <a:p>
          <a:pPr rtl="0"/>
          <a:r>
            <a:rPr lang="en-US" b="0">
              <a:solidFill>
                <a:schemeClr val="tx1"/>
              </a:solidFill>
              <a:latin typeface="Calibri"/>
              <a:ea typeface="Calibri"/>
              <a:cs typeface="Calibri"/>
            </a:rPr>
            <a:t>Turn in a </a:t>
          </a:r>
          <a:r>
            <a:rPr lang="en-US" b="0" i="1">
              <a:solidFill>
                <a:schemeClr val="tx1"/>
              </a:solidFill>
              <a:latin typeface="Calibri"/>
              <a:ea typeface="Calibri"/>
              <a:cs typeface="Calibri"/>
            </a:rPr>
            <a:t>Transcript Authorization </a:t>
          </a:r>
          <a:r>
            <a:rPr lang="en-US" b="0" i="0">
              <a:solidFill>
                <a:schemeClr val="tx1"/>
              </a:solidFill>
              <a:latin typeface="Calibri"/>
              <a:ea typeface="Calibri"/>
              <a:cs typeface="Calibri"/>
            </a:rPr>
            <a:t>form</a:t>
          </a:r>
          <a:r>
            <a:rPr lang="en-US" b="0">
              <a:solidFill>
                <a:schemeClr val="tx1"/>
              </a:solidFill>
              <a:latin typeface="Calibri"/>
              <a:ea typeface="Calibri"/>
              <a:cs typeface="Calibri"/>
            </a:rPr>
            <a:t> / submit Counselor Survey in Naviance</a:t>
          </a:r>
        </a:p>
      </dgm:t>
    </dgm:pt>
    <dgm:pt modelId="{0901E70C-06DA-4608-8FE5-4B8DE41FD57C}" type="parTrans" cxnId="{52EB3C62-F23D-4DCF-8062-C44F042CA08C}">
      <dgm:prSet/>
      <dgm:spPr/>
      <dgm:t>
        <a:bodyPr/>
        <a:lstStyle/>
        <a:p>
          <a:endParaRPr lang="en-US"/>
        </a:p>
      </dgm:t>
    </dgm:pt>
    <dgm:pt modelId="{BB059813-7417-4FF4-A49A-783A96A4504F}" type="sibTrans" cxnId="{52EB3C62-F23D-4DCF-8062-C44F042CA08C}">
      <dgm:prSet/>
      <dgm:spPr/>
      <dgm:t>
        <a:bodyPr/>
        <a:lstStyle/>
        <a:p>
          <a:endParaRPr lang="en-US"/>
        </a:p>
      </dgm:t>
    </dgm:pt>
    <dgm:pt modelId="{1E8DDAEC-ED85-432A-AE9D-F5396F827596}">
      <dgm:prSet phldr="0"/>
      <dgm:spPr/>
      <dgm:t>
        <a:bodyPr/>
        <a:lstStyle/>
        <a:p>
          <a:r>
            <a:rPr lang="en-US" b="0">
              <a:solidFill>
                <a:schemeClr val="tx1"/>
              </a:solidFill>
              <a:latin typeface="Calibri"/>
              <a:ea typeface="Calibri"/>
              <a:cs typeface="Calibri"/>
            </a:rPr>
            <a:t>Complete College Applications (use "Common App" or college website/app)</a:t>
          </a:r>
        </a:p>
      </dgm:t>
    </dgm:pt>
    <dgm:pt modelId="{9BE3C783-29A9-4666-B79A-148742D9F8BF}" type="parTrans" cxnId="{975BB674-0160-4485-AFDD-691595F87C8F}">
      <dgm:prSet/>
      <dgm:spPr/>
      <dgm:t>
        <a:bodyPr/>
        <a:lstStyle/>
        <a:p>
          <a:endParaRPr lang="en-US"/>
        </a:p>
      </dgm:t>
    </dgm:pt>
    <dgm:pt modelId="{EA80D2D4-01E6-499D-B8C0-B11F67EBD253}" type="sibTrans" cxnId="{975BB674-0160-4485-AFDD-691595F87C8F}">
      <dgm:prSet/>
      <dgm:spPr/>
      <dgm:t>
        <a:bodyPr/>
        <a:lstStyle/>
        <a:p>
          <a:endParaRPr lang="en-US"/>
        </a:p>
      </dgm:t>
    </dgm:pt>
    <dgm:pt modelId="{ECAEC9DF-ADBE-4DDB-B0A2-657C265BC07D}" type="pres">
      <dgm:prSet presAssocID="{09994C42-3404-4539-8D3F-91D88B6B20BB}" presName="Name0" presStyleCnt="0">
        <dgm:presLayoutVars>
          <dgm:dir/>
          <dgm:animLvl val="lvl"/>
          <dgm:resizeHandles val="exact"/>
        </dgm:presLayoutVars>
      </dgm:prSet>
      <dgm:spPr/>
    </dgm:pt>
    <dgm:pt modelId="{E46408C3-9C0D-4281-98A2-67496EAD3DF5}" type="pres">
      <dgm:prSet presAssocID="{4476D112-A477-49D0-AA10-33E234A39694}" presName="boxAndChildren" presStyleCnt="0"/>
      <dgm:spPr/>
    </dgm:pt>
    <dgm:pt modelId="{8592E6B1-6E1D-4929-B7E3-97D2944F2305}" type="pres">
      <dgm:prSet presAssocID="{4476D112-A477-49D0-AA10-33E234A39694}" presName="parentTextBox" presStyleLbl="alignNode1" presStyleIdx="0" presStyleCnt="5"/>
      <dgm:spPr/>
    </dgm:pt>
    <dgm:pt modelId="{9767B3D1-C294-4ACC-9A42-3BDA1023F47A}" type="pres">
      <dgm:prSet presAssocID="{4476D112-A477-49D0-AA10-33E234A39694}" presName="descendantBox" presStyleLbl="bgAccFollowNode1" presStyleIdx="0" presStyleCnt="5"/>
      <dgm:spPr/>
    </dgm:pt>
    <dgm:pt modelId="{B86DEC6B-97B5-41E3-A4E7-E021B7880D2F}" type="pres">
      <dgm:prSet presAssocID="{8412042A-6CE4-4580-A51B-1FCC9A41C01F}" presName="sp" presStyleCnt="0"/>
      <dgm:spPr/>
    </dgm:pt>
    <dgm:pt modelId="{7E55C31F-32F1-4040-AA6D-9666DAB9BA7B}" type="pres">
      <dgm:prSet presAssocID="{E994C546-09C9-4380-BB1C-B87CACF69B5B}" presName="arrowAndChildren" presStyleCnt="0"/>
      <dgm:spPr/>
    </dgm:pt>
    <dgm:pt modelId="{1F98E21B-1144-4783-B19C-9F2152B9CE2E}" type="pres">
      <dgm:prSet presAssocID="{E994C546-09C9-4380-BB1C-B87CACF69B5B}" presName="parentTextArrow" presStyleLbl="node1" presStyleIdx="0" presStyleCnt="0"/>
      <dgm:spPr/>
    </dgm:pt>
    <dgm:pt modelId="{08AED4F5-8ADA-4423-B076-5979B4A26021}" type="pres">
      <dgm:prSet presAssocID="{E994C546-09C9-4380-BB1C-B87CACF69B5B}" presName="arrow" presStyleLbl="alignNode1" presStyleIdx="1" presStyleCnt="5"/>
      <dgm:spPr/>
    </dgm:pt>
    <dgm:pt modelId="{E9ABB8E8-3677-422B-A9AA-7460E23E53A2}" type="pres">
      <dgm:prSet presAssocID="{E994C546-09C9-4380-BB1C-B87CACF69B5B}" presName="descendantArrow" presStyleLbl="bgAccFollowNode1" presStyleIdx="1" presStyleCnt="5"/>
      <dgm:spPr/>
    </dgm:pt>
    <dgm:pt modelId="{0C283EF5-3E49-47E7-8E07-D1FA104089A4}" type="pres">
      <dgm:prSet presAssocID="{AEF16832-2F2C-4AE5-B5C4-4861977079EB}" presName="sp" presStyleCnt="0"/>
      <dgm:spPr/>
    </dgm:pt>
    <dgm:pt modelId="{25D4664D-EF5B-432E-B4AA-2864A40B59CD}" type="pres">
      <dgm:prSet presAssocID="{720AF0FF-734A-4F56-B9C4-39B2CC59E79E}" presName="arrowAndChildren" presStyleCnt="0"/>
      <dgm:spPr/>
    </dgm:pt>
    <dgm:pt modelId="{B2DA1B24-862B-4452-A77A-2DB8B33D31FC}" type="pres">
      <dgm:prSet presAssocID="{720AF0FF-734A-4F56-B9C4-39B2CC59E79E}" presName="parentTextArrow" presStyleLbl="node1" presStyleIdx="0" presStyleCnt="0"/>
      <dgm:spPr/>
    </dgm:pt>
    <dgm:pt modelId="{EF8E2B9A-3DD0-4D8E-9AB6-D2A13FFF7ED2}" type="pres">
      <dgm:prSet presAssocID="{720AF0FF-734A-4F56-B9C4-39B2CC59E79E}" presName="arrow" presStyleLbl="alignNode1" presStyleIdx="2" presStyleCnt="5"/>
      <dgm:spPr/>
    </dgm:pt>
    <dgm:pt modelId="{26AA7B15-C01E-4FD4-B823-092B840F5BA1}" type="pres">
      <dgm:prSet presAssocID="{720AF0FF-734A-4F56-B9C4-39B2CC59E79E}" presName="descendantArrow" presStyleLbl="bgAccFollowNode1" presStyleIdx="2" presStyleCnt="5"/>
      <dgm:spPr/>
    </dgm:pt>
    <dgm:pt modelId="{A49AB27D-7B03-4B88-9DE6-F36D294DD419}" type="pres">
      <dgm:prSet presAssocID="{29D9E7CB-B4B6-4E45-8C73-56B69D35B947}" presName="sp" presStyleCnt="0"/>
      <dgm:spPr/>
    </dgm:pt>
    <dgm:pt modelId="{415BBB08-FBB4-4B89-ACF6-69BDBC1BB596}" type="pres">
      <dgm:prSet presAssocID="{D26B3177-9F16-4C46-A056-4501BB69C49C}" presName="arrowAndChildren" presStyleCnt="0"/>
      <dgm:spPr/>
    </dgm:pt>
    <dgm:pt modelId="{70A8E09C-A21E-4A86-8C07-B4FD50ED6EFC}" type="pres">
      <dgm:prSet presAssocID="{D26B3177-9F16-4C46-A056-4501BB69C49C}" presName="parentTextArrow" presStyleLbl="node1" presStyleIdx="0" presStyleCnt="0"/>
      <dgm:spPr/>
    </dgm:pt>
    <dgm:pt modelId="{1E934A74-59B6-4597-8F97-50F30D922E39}" type="pres">
      <dgm:prSet presAssocID="{D26B3177-9F16-4C46-A056-4501BB69C49C}" presName="arrow" presStyleLbl="alignNode1" presStyleIdx="3" presStyleCnt="5"/>
      <dgm:spPr/>
    </dgm:pt>
    <dgm:pt modelId="{83E627B5-602F-4F33-BD37-512294155B7F}" type="pres">
      <dgm:prSet presAssocID="{D26B3177-9F16-4C46-A056-4501BB69C49C}" presName="descendantArrow" presStyleLbl="bgAccFollowNode1" presStyleIdx="3" presStyleCnt="5"/>
      <dgm:spPr/>
    </dgm:pt>
    <dgm:pt modelId="{AFF163FB-F619-4B88-B0A1-36655DD53AC2}" type="pres">
      <dgm:prSet presAssocID="{8638E455-8905-4D9E-8FDD-6895B1BA165F}" presName="sp" presStyleCnt="0"/>
      <dgm:spPr/>
    </dgm:pt>
    <dgm:pt modelId="{3B60F553-B23D-4692-A85F-34ED5B42D94B}" type="pres">
      <dgm:prSet presAssocID="{DC39CF7A-ACBE-4AC6-8DB1-9FE29BB9551F}" presName="arrowAndChildren" presStyleCnt="0"/>
      <dgm:spPr/>
    </dgm:pt>
    <dgm:pt modelId="{3C8EE08D-73A4-4A51-8EE8-9A00811A70CA}" type="pres">
      <dgm:prSet presAssocID="{DC39CF7A-ACBE-4AC6-8DB1-9FE29BB9551F}" presName="parentTextArrow" presStyleLbl="node1" presStyleIdx="0" presStyleCnt="0"/>
      <dgm:spPr/>
    </dgm:pt>
    <dgm:pt modelId="{9C08ACF8-1DA1-4CCA-BF73-10214294DEB4}" type="pres">
      <dgm:prSet presAssocID="{DC39CF7A-ACBE-4AC6-8DB1-9FE29BB9551F}" presName="arrow" presStyleLbl="alignNode1" presStyleIdx="4" presStyleCnt="5"/>
      <dgm:spPr/>
    </dgm:pt>
    <dgm:pt modelId="{6F7228B0-A9F4-49F9-ABF9-73691A713704}" type="pres">
      <dgm:prSet presAssocID="{DC39CF7A-ACBE-4AC6-8DB1-9FE29BB9551F}" presName="descendantArrow" presStyleLbl="bgAccFollowNode1" presStyleIdx="4" presStyleCnt="5"/>
      <dgm:spPr/>
    </dgm:pt>
  </dgm:ptLst>
  <dgm:cxnLst>
    <dgm:cxn modelId="{5CA64802-EECD-4F63-BDD0-FB2E2ACA72F1}" type="presOf" srcId="{2140E6FA-ADA3-41AE-B830-F6DFB5282218}" destId="{26AA7B15-C01E-4FD4-B823-092B840F5BA1}" srcOrd="0" destOrd="0" presId="urn:microsoft.com/office/officeart/2016/7/layout/VerticalDownArrowProcess"/>
    <dgm:cxn modelId="{7BABDE10-6722-4BDE-A3BF-CD580734E5FD}" srcId="{720AF0FF-734A-4F56-B9C4-39B2CC59E79E}" destId="{2140E6FA-ADA3-41AE-B830-F6DFB5282218}" srcOrd="0" destOrd="0" parTransId="{5830C00B-64B4-4F6E-845E-89ACAD88FBA0}" sibTransId="{647A8133-E6E9-4966-AE17-C21A5D10E656}"/>
    <dgm:cxn modelId="{28794618-324F-4604-93D9-7D54E5DC05B0}" srcId="{09994C42-3404-4539-8D3F-91D88B6B20BB}" destId="{D26B3177-9F16-4C46-A056-4501BB69C49C}" srcOrd="1" destOrd="0" parTransId="{F1C91895-468C-4C3D-970A-1CE6ED531D62}" sibTransId="{29D9E7CB-B4B6-4E45-8C73-56B69D35B947}"/>
    <dgm:cxn modelId="{1654CF1A-97B6-4508-9431-D2B311120BBC}" srcId="{09994C42-3404-4539-8D3F-91D88B6B20BB}" destId="{E994C546-09C9-4380-BB1C-B87CACF69B5B}" srcOrd="3" destOrd="0" parTransId="{3370603C-6E87-4A18-A1F4-4E689473E720}" sibTransId="{8412042A-6CE4-4580-A51B-1FCC9A41C01F}"/>
    <dgm:cxn modelId="{D229005D-4C2E-4FD2-B3C6-D57284CAA4B1}" type="presOf" srcId="{74D184AB-BD3A-42E9-9951-B63F955F4B17}" destId="{E9ABB8E8-3677-422B-A9AA-7460E23E53A2}" srcOrd="0" destOrd="0" presId="urn:microsoft.com/office/officeart/2016/7/layout/VerticalDownArrowProcess"/>
    <dgm:cxn modelId="{8299E65D-E598-4EE1-BA3B-94D455621770}" srcId="{4476D112-A477-49D0-AA10-33E234A39694}" destId="{FDF01E4D-F4AA-490E-B80A-5EAF61097DD2}" srcOrd="0" destOrd="0" parTransId="{BC0E7374-5319-4B4C-97FA-A7709AB2537C}" sibTransId="{6E2A6FF2-EAFC-463A-876A-910B521777B9}"/>
    <dgm:cxn modelId="{52EB3C62-F23D-4DCF-8062-C44F042CA08C}" srcId="{DC39CF7A-ACBE-4AC6-8DB1-9FE29BB9551F}" destId="{0C68BC7C-7289-4310-BEFB-B3EDB44EB4FE}" srcOrd="0" destOrd="0" parTransId="{0901E70C-06DA-4608-8FE5-4B8DE41FD57C}" sibTransId="{BB059813-7417-4FF4-A49A-783A96A4504F}"/>
    <dgm:cxn modelId="{89066B66-2747-4C68-BC96-2BFA4586DB77}" type="presOf" srcId="{E994C546-09C9-4380-BB1C-B87CACF69B5B}" destId="{1F98E21B-1144-4783-B19C-9F2152B9CE2E}" srcOrd="0" destOrd="0" presId="urn:microsoft.com/office/officeart/2016/7/layout/VerticalDownArrowProcess"/>
    <dgm:cxn modelId="{AA241F54-B8B1-420E-8599-AB24CDF5ACB5}" type="presOf" srcId="{D26B3177-9F16-4C46-A056-4501BB69C49C}" destId="{1E934A74-59B6-4597-8F97-50F30D922E39}" srcOrd="1" destOrd="0" presId="urn:microsoft.com/office/officeart/2016/7/layout/VerticalDownArrowProcess"/>
    <dgm:cxn modelId="{975BB674-0160-4485-AFDD-691595F87C8F}" srcId="{D26B3177-9F16-4C46-A056-4501BB69C49C}" destId="{1E8DDAEC-ED85-432A-AE9D-F5396F827596}" srcOrd="0" destOrd="0" parTransId="{9BE3C783-29A9-4666-B79A-148742D9F8BF}" sibTransId="{EA80D2D4-01E6-499D-B8C0-B11F67EBD253}"/>
    <dgm:cxn modelId="{6C72D355-AD93-4071-A907-38C3C08F07C8}" type="presOf" srcId="{720AF0FF-734A-4F56-B9C4-39B2CC59E79E}" destId="{EF8E2B9A-3DD0-4D8E-9AB6-D2A13FFF7ED2}" srcOrd="1" destOrd="0" presId="urn:microsoft.com/office/officeart/2016/7/layout/VerticalDownArrowProcess"/>
    <dgm:cxn modelId="{42C6D157-AC08-408C-9603-69DCD1C4BA55}" type="presOf" srcId="{720AF0FF-734A-4F56-B9C4-39B2CC59E79E}" destId="{B2DA1B24-862B-4452-A77A-2DB8B33D31FC}" srcOrd="0" destOrd="0" presId="urn:microsoft.com/office/officeart/2016/7/layout/VerticalDownArrowProcess"/>
    <dgm:cxn modelId="{401AB97E-787F-44F8-ADEB-6D4E52117883}" type="presOf" srcId="{DC39CF7A-ACBE-4AC6-8DB1-9FE29BB9551F}" destId="{9C08ACF8-1DA1-4CCA-BF73-10214294DEB4}" srcOrd="1" destOrd="0" presId="urn:microsoft.com/office/officeart/2016/7/layout/VerticalDownArrowProcess"/>
    <dgm:cxn modelId="{A576C896-46E2-40B8-8E29-9B60A4EDE3DC}" type="presOf" srcId="{4476D112-A477-49D0-AA10-33E234A39694}" destId="{8592E6B1-6E1D-4929-B7E3-97D2944F2305}" srcOrd="0" destOrd="0" presId="urn:microsoft.com/office/officeart/2016/7/layout/VerticalDownArrowProcess"/>
    <dgm:cxn modelId="{18A57498-60A1-4FFB-9297-1442BA177907}" type="presOf" srcId="{1E8DDAEC-ED85-432A-AE9D-F5396F827596}" destId="{83E627B5-602F-4F33-BD37-512294155B7F}" srcOrd="0" destOrd="0" presId="urn:microsoft.com/office/officeart/2016/7/layout/VerticalDownArrowProcess"/>
    <dgm:cxn modelId="{1046E6BC-0BB7-4A1A-B0BB-2C2B7CAB1256}" type="presOf" srcId="{09994C42-3404-4539-8D3F-91D88B6B20BB}" destId="{ECAEC9DF-ADBE-4DDB-B0A2-657C265BC07D}" srcOrd="0" destOrd="0" presId="urn:microsoft.com/office/officeart/2016/7/layout/VerticalDownArrowProcess"/>
    <dgm:cxn modelId="{C2F9F9C2-0CD4-4AED-8A17-17CB1403BC75}" type="presOf" srcId="{E994C546-09C9-4380-BB1C-B87CACF69B5B}" destId="{08AED4F5-8ADA-4423-B076-5979B4A26021}" srcOrd="1" destOrd="0" presId="urn:microsoft.com/office/officeart/2016/7/layout/VerticalDownArrowProcess"/>
    <dgm:cxn modelId="{093E2BC7-A270-46CF-B1F4-ECE51480958B}" srcId="{09994C42-3404-4539-8D3F-91D88B6B20BB}" destId="{DC39CF7A-ACBE-4AC6-8DB1-9FE29BB9551F}" srcOrd="0" destOrd="0" parTransId="{E7E94EDB-40E7-4E26-B605-38E8F14A988F}" sibTransId="{8638E455-8905-4D9E-8FDD-6895B1BA165F}"/>
    <dgm:cxn modelId="{E0DECBCA-B031-4396-8FCB-14FE3CFA2161}" type="presOf" srcId="{DC39CF7A-ACBE-4AC6-8DB1-9FE29BB9551F}" destId="{3C8EE08D-73A4-4A51-8EE8-9A00811A70CA}" srcOrd="0" destOrd="0" presId="urn:microsoft.com/office/officeart/2016/7/layout/VerticalDownArrowProcess"/>
    <dgm:cxn modelId="{8C3CCBCD-5392-45B7-8F6B-B25A7B6ED8A8}" type="presOf" srcId="{FDF01E4D-F4AA-490E-B80A-5EAF61097DD2}" destId="{9767B3D1-C294-4ACC-9A42-3BDA1023F47A}" srcOrd="0" destOrd="0" presId="urn:microsoft.com/office/officeart/2016/7/layout/VerticalDownArrowProcess"/>
    <dgm:cxn modelId="{F15CB3D2-051E-4621-B80B-1D523F90643B}" type="presOf" srcId="{0C68BC7C-7289-4310-BEFB-B3EDB44EB4FE}" destId="{6F7228B0-A9F4-49F9-ABF9-73691A713704}" srcOrd="0" destOrd="0" presId="urn:microsoft.com/office/officeart/2016/7/layout/VerticalDownArrowProcess"/>
    <dgm:cxn modelId="{C8AD9CD9-5D0B-42EE-9A32-C7F6734C0795}" srcId="{09994C42-3404-4539-8D3F-91D88B6B20BB}" destId="{720AF0FF-734A-4F56-B9C4-39B2CC59E79E}" srcOrd="2" destOrd="0" parTransId="{DCC40077-D88A-4730-B53B-32A48E25913B}" sibTransId="{AEF16832-2F2C-4AE5-B5C4-4861977079EB}"/>
    <dgm:cxn modelId="{466313DC-4973-40D4-B3D1-835051BFA3E9}" srcId="{09994C42-3404-4539-8D3F-91D88B6B20BB}" destId="{4476D112-A477-49D0-AA10-33E234A39694}" srcOrd="4" destOrd="0" parTransId="{98A601E3-A905-42D7-B66E-E79FF2C24A14}" sibTransId="{CA732FB3-5F82-4134-904A-928C934D6D99}"/>
    <dgm:cxn modelId="{0C0EC4EF-D3C6-4C94-BC0C-3664DED89927}" srcId="{E994C546-09C9-4380-BB1C-B87CACF69B5B}" destId="{74D184AB-BD3A-42E9-9951-B63F955F4B17}" srcOrd="0" destOrd="0" parTransId="{7497B3D5-D27E-4514-B3D6-8FDE5C4C0B47}" sibTransId="{D0473D6D-FDB2-4579-A402-DE56247A5DD8}"/>
    <dgm:cxn modelId="{03DDA8F7-44D8-468E-B825-9EF940C740C0}" type="presOf" srcId="{D26B3177-9F16-4C46-A056-4501BB69C49C}" destId="{70A8E09C-A21E-4A86-8C07-B4FD50ED6EFC}" srcOrd="0" destOrd="0" presId="urn:microsoft.com/office/officeart/2016/7/layout/VerticalDownArrowProcess"/>
    <dgm:cxn modelId="{E41CD9C1-2820-4F7D-BC4B-84A6F220645F}" type="presParOf" srcId="{ECAEC9DF-ADBE-4DDB-B0A2-657C265BC07D}" destId="{E46408C3-9C0D-4281-98A2-67496EAD3DF5}" srcOrd="0" destOrd="0" presId="urn:microsoft.com/office/officeart/2016/7/layout/VerticalDownArrowProcess"/>
    <dgm:cxn modelId="{A22468C8-9AAE-4D98-B5EC-AF2C6740F686}" type="presParOf" srcId="{E46408C3-9C0D-4281-98A2-67496EAD3DF5}" destId="{8592E6B1-6E1D-4929-B7E3-97D2944F2305}" srcOrd="0" destOrd="0" presId="urn:microsoft.com/office/officeart/2016/7/layout/VerticalDownArrowProcess"/>
    <dgm:cxn modelId="{5B687271-9D73-4ECE-ACCD-C9EA561B35E1}" type="presParOf" srcId="{E46408C3-9C0D-4281-98A2-67496EAD3DF5}" destId="{9767B3D1-C294-4ACC-9A42-3BDA1023F47A}" srcOrd="1" destOrd="0" presId="urn:microsoft.com/office/officeart/2016/7/layout/VerticalDownArrowProcess"/>
    <dgm:cxn modelId="{FF522553-76F9-497D-89F5-0958C8C74F0F}" type="presParOf" srcId="{ECAEC9DF-ADBE-4DDB-B0A2-657C265BC07D}" destId="{B86DEC6B-97B5-41E3-A4E7-E021B7880D2F}" srcOrd="1" destOrd="0" presId="urn:microsoft.com/office/officeart/2016/7/layout/VerticalDownArrowProcess"/>
    <dgm:cxn modelId="{254C2B66-EB02-42D4-A229-151ED8DF02FA}" type="presParOf" srcId="{ECAEC9DF-ADBE-4DDB-B0A2-657C265BC07D}" destId="{7E55C31F-32F1-4040-AA6D-9666DAB9BA7B}" srcOrd="2" destOrd="0" presId="urn:microsoft.com/office/officeart/2016/7/layout/VerticalDownArrowProcess"/>
    <dgm:cxn modelId="{DC3A2BCA-B749-4D80-8CCF-76DB05FCDE40}" type="presParOf" srcId="{7E55C31F-32F1-4040-AA6D-9666DAB9BA7B}" destId="{1F98E21B-1144-4783-B19C-9F2152B9CE2E}" srcOrd="0" destOrd="0" presId="urn:microsoft.com/office/officeart/2016/7/layout/VerticalDownArrowProcess"/>
    <dgm:cxn modelId="{DF431CBB-FC91-4089-903C-4D27C92E28FA}" type="presParOf" srcId="{7E55C31F-32F1-4040-AA6D-9666DAB9BA7B}" destId="{08AED4F5-8ADA-4423-B076-5979B4A26021}" srcOrd="1" destOrd="0" presId="urn:microsoft.com/office/officeart/2016/7/layout/VerticalDownArrowProcess"/>
    <dgm:cxn modelId="{94553565-2DF2-4570-9A21-09023A920CC9}" type="presParOf" srcId="{7E55C31F-32F1-4040-AA6D-9666DAB9BA7B}" destId="{E9ABB8E8-3677-422B-A9AA-7460E23E53A2}" srcOrd="2" destOrd="0" presId="urn:microsoft.com/office/officeart/2016/7/layout/VerticalDownArrowProcess"/>
    <dgm:cxn modelId="{A79B3EFD-4353-4DFC-8A97-A27D73A204CB}" type="presParOf" srcId="{ECAEC9DF-ADBE-4DDB-B0A2-657C265BC07D}" destId="{0C283EF5-3E49-47E7-8E07-D1FA104089A4}" srcOrd="3" destOrd="0" presId="urn:microsoft.com/office/officeart/2016/7/layout/VerticalDownArrowProcess"/>
    <dgm:cxn modelId="{CC3EC7C3-6572-4F18-902A-9CA398725E68}" type="presParOf" srcId="{ECAEC9DF-ADBE-4DDB-B0A2-657C265BC07D}" destId="{25D4664D-EF5B-432E-B4AA-2864A40B59CD}" srcOrd="4" destOrd="0" presId="urn:microsoft.com/office/officeart/2016/7/layout/VerticalDownArrowProcess"/>
    <dgm:cxn modelId="{46B40EFC-CABB-40D5-8BEE-6DE94E097B2D}" type="presParOf" srcId="{25D4664D-EF5B-432E-B4AA-2864A40B59CD}" destId="{B2DA1B24-862B-4452-A77A-2DB8B33D31FC}" srcOrd="0" destOrd="0" presId="urn:microsoft.com/office/officeart/2016/7/layout/VerticalDownArrowProcess"/>
    <dgm:cxn modelId="{63D4EACC-F292-432B-AE67-AC1A50148980}" type="presParOf" srcId="{25D4664D-EF5B-432E-B4AA-2864A40B59CD}" destId="{EF8E2B9A-3DD0-4D8E-9AB6-D2A13FFF7ED2}" srcOrd="1" destOrd="0" presId="urn:microsoft.com/office/officeart/2016/7/layout/VerticalDownArrowProcess"/>
    <dgm:cxn modelId="{91BC603E-71ED-46BD-9989-63A85805C1C6}" type="presParOf" srcId="{25D4664D-EF5B-432E-B4AA-2864A40B59CD}" destId="{26AA7B15-C01E-4FD4-B823-092B840F5BA1}" srcOrd="2" destOrd="0" presId="urn:microsoft.com/office/officeart/2016/7/layout/VerticalDownArrowProcess"/>
    <dgm:cxn modelId="{7E215553-EED7-4378-9E87-321117D51CFE}" type="presParOf" srcId="{ECAEC9DF-ADBE-4DDB-B0A2-657C265BC07D}" destId="{A49AB27D-7B03-4B88-9DE6-F36D294DD419}" srcOrd="5" destOrd="0" presId="urn:microsoft.com/office/officeart/2016/7/layout/VerticalDownArrowProcess"/>
    <dgm:cxn modelId="{A8A1FDD9-32B9-4BEA-968D-DD063DF37AE0}" type="presParOf" srcId="{ECAEC9DF-ADBE-4DDB-B0A2-657C265BC07D}" destId="{415BBB08-FBB4-4B89-ACF6-69BDBC1BB596}" srcOrd="6" destOrd="0" presId="urn:microsoft.com/office/officeart/2016/7/layout/VerticalDownArrowProcess"/>
    <dgm:cxn modelId="{159BB34F-3979-451B-9AF7-3A1A3EBD1746}" type="presParOf" srcId="{415BBB08-FBB4-4B89-ACF6-69BDBC1BB596}" destId="{70A8E09C-A21E-4A86-8C07-B4FD50ED6EFC}" srcOrd="0" destOrd="0" presId="urn:microsoft.com/office/officeart/2016/7/layout/VerticalDownArrowProcess"/>
    <dgm:cxn modelId="{C05C408C-52A8-4C12-933D-F621E9048DBA}" type="presParOf" srcId="{415BBB08-FBB4-4B89-ACF6-69BDBC1BB596}" destId="{1E934A74-59B6-4597-8F97-50F30D922E39}" srcOrd="1" destOrd="0" presId="urn:microsoft.com/office/officeart/2016/7/layout/VerticalDownArrowProcess"/>
    <dgm:cxn modelId="{308926DB-2E7C-469A-B807-70CDCC0BC8D1}" type="presParOf" srcId="{415BBB08-FBB4-4B89-ACF6-69BDBC1BB596}" destId="{83E627B5-602F-4F33-BD37-512294155B7F}" srcOrd="2" destOrd="0" presId="urn:microsoft.com/office/officeart/2016/7/layout/VerticalDownArrowProcess"/>
    <dgm:cxn modelId="{F14C4303-4A37-4C46-B8C4-239418414EA6}" type="presParOf" srcId="{ECAEC9DF-ADBE-4DDB-B0A2-657C265BC07D}" destId="{AFF163FB-F619-4B88-B0A1-36655DD53AC2}" srcOrd="7" destOrd="0" presId="urn:microsoft.com/office/officeart/2016/7/layout/VerticalDownArrowProcess"/>
    <dgm:cxn modelId="{024F8D6D-7EB2-43C4-A291-0739284357C2}" type="presParOf" srcId="{ECAEC9DF-ADBE-4DDB-B0A2-657C265BC07D}" destId="{3B60F553-B23D-4692-A85F-34ED5B42D94B}" srcOrd="8" destOrd="0" presId="urn:microsoft.com/office/officeart/2016/7/layout/VerticalDownArrowProcess"/>
    <dgm:cxn modelId="{E7D7E232-F6AE-47F9-BF7C-E33CF75DC4F1}" type="presParOf" srcId="{3B60F553-B23D-4692-A85F-34ED5B42D94B}" destId="{3C8EE08D-73A4-4A51-8EE8-9A00811A70CA}" srcOrd="0" destOrd="0" presId="urn:microsoft.com/office/officeart/2016/7/layout/VerticalDownArrowProcess"/>
    <dgm:cxn modelId="{D4342D28-FC1B-445F-9D30-0DF6F1EF2A10}" type="presParOf" srcId="{3B60F553-B23D-4692-A85F-34ED5B42D94B}" destId="{9C08ACF8-1DA1-4CCA-BF73-10214294DEB4}" srcOrd="1" destOrd="0" presId="urn:microsoft.com/office/officeart/2016/7/layout/VerticalDownArrowProcess"/>
    <dgm:cxn modelId="{47C3E4F7-540E-441E-9E48-E695CA4B0D52}" type="presParOf" srcId="{3B60F553-B23D-4692-A85F-34ED5B42D94B}" destId="{6F7228B0-A9F4-49F9-ABF9-73691A713704}"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72791F1-2B4C-4BAC-9094-2D91710005D9}" type="doc">
      <dgm:prSet loTypeId="urn:microsoft.com/office/officeart/2005/8/layout/hList1" loCatId="list" qsTypeId="urn:microsoft.com/office/officeart/2005/8/quickstyle/simple1" qsCatId="simple" csTypeId="urn:microsoft.com/office/officeart/2005/8/colors/accent0_3" csCatId="mainScheme" phldr="1"/>
      <dgm:spPr/>
      <dgm:t>
        <a:bodyPr/>
        <a:lstStyle/>
        <a:p>
          <a:endParaRPr lang="en-US"/>
        </a:p>
      </dgm:t>
    </dgm:pt>
    <dgm:pt modelId="{D681FA93-617E-45A5-B4E0-0E356F4BD5AF}">
      <dgm:prSet/>
      <dgm:spPr/>
      <dgm:t>
        <a:bodyPr/>
        <a:lstStyle/>
        <a:p>
          <a:r>
            <a:rPr lang="en-US" b="1"/>
            <a:t>The Common Application</a:t>
          </a:r>
          <a:endParaRPr lang="en-US"/>
        </a:p>
      </dgm:t>
    </dgm:pt>
    <dgm:pt modelId="{FAEE479F-BC87-4414-A1F5-571970C0438D}" type="parTrans" cxnId="{FDBBB4EA-8BE6-4BF7-9670-2DD0646EFFB3}">
      <dgm:prSet/>
      <dgm:spPr/>
      <dgm:t>
        <a:bodyPr/>
        <a:lstStyle/>
        <a:p>
          <a:endParaRPr lang="en-US"/>
        </a:p>
      </dgm:t>
    </dgm:pt>
    <dgm:pt modelId="{E212844C-1F24-4821-AC53-A4FD01B5B6CF}" type="sibTrans" cxnId="{FDBBB4EA-8BE6-4BF7-9670-2DD0646EFFB3}">
      <dgm:prSet/>
      <dgm:spPr/>
      <dgm:t>
        <a:bodyPr/>
        <a:lstStyle/>
        <a:p>
          <a:endParaRPr lang="en-US"/>
        </a:p>
      </dgm:t>
    </dgm:pt>
    <dgm:pt modelId="{235A3E05-5CCD-4DE3-856F-479D3F692AEC}">
      <dgm:prSet/>
      <dgm:spPr/>
      <dgm:t>
        <a:bodyPr/>
        <a:lstStyle/>
        <a:p>
          <a:r>
            <a:rPr lang="en-US"/>
            <a:t>Most schools accept the </a:t>
          </a:r>
          <a:r>
            <a:rPr lang="en-US" b="1" u="none"/>
            <a:t>Common Application</a:t>
          </a:r>
          <a:r>
            <a:rPr lang="en-US"/>
            <a:t>, including Penn State.</a:t>
          </a:r>
        </a:p>
      </dgm:t>
    </dgm:pt>
    <dgm:pt modelId="{EDB99B30-7C7A-4AEF-9340-7C63EACEA4DB}" type="parTrans" cxnId="{F7328D0C-253F-45C3-B47D-51D2C0209530}">
      <dgm:prSet/>
      <dgm:spPr/>
      <dgm:t>
        <a:bodyPr/>
        <a:lstStyle/>
        <a:p>
          <a:endParaRPr lang="en-US"/>
        </a:p>
      </dgm:t>
    </dgm:pt>
    <dgm:pt modelId="{F8223FBD-9B42-4E76-BA12-AD9DB42E9CA1}" type="sibTrans" cxnId="{F7328D0C-253F-45C3-B47D-51D2C0209530}">
      <dgm:prSet/>
      <dgm:spPr/>
      <dgm:t>
        <a:bodyPr/>
        <a:lstStyle/>
        <a:p>
          <a:endParaRPr lang="en-US"/>
        </a:p>
      </dgm:t>
    </dgm:pt>
    <dgm:pt modelId="{9969C32E-A9E4-494D-AF5F-217396600558}">
      <dgm:prSet/>
      <dgm:spPr/>
      <dgm:t>
        <a:bodyPr/>
        <a:lstStyle/>
        <a:p>
          <a:r>
            <a:rPr lang="en-US" i="0"/>
            <a:t>Create a Common App account at </a:t>
          </a:r>
          <a:r>
            <a:rPr lang="en-US" i="0" u="sng"/>
            <a:t>www.commonapp.org.</a:t>
          </a:r>
          <a:br>
            <a:rPr lang="en-US" i="0" u="sng"/>
          </a:br>
          <a:endParaRPr lang="en-US" i="0"/>
        </a:p>
      </dgm:t>
    </dgm:pt>
    <dgm:pt modelId="{E3A9FC57-445A-4EE9-BEB6-B7FBEDF7BDF4}" type="parTrans" cxnId="{BE0EDC85-0E3D-4434-9D4D-C9003BBFD18B}">
      <dgm:prSet/>
      <dgm:spPr/>
      <dgm:t>
        <a:bodyPr/>
        <a:lstStyle/>
        <a:p>
          <a:endParaRPr lang="en-US"/>
        </a:p>
      </dgm:t>
    </dgm:pt>
    <dgm:pt modelId="{BA58EA6D-1D6A-4B44-B760-08C64A1C0220}" type="sibTrans" cxnId="{BE0EDC85-0E3D-4434-9D4D-C9003BBFD18B}">
      <dgm:prSet/>
      <dgm:spPr/>
      <dgm:t>
        <a:bodyPr/>
        <a:lstStyle/>
        <a:p>
          <a:endParaRPr lang="en-US"/>
        </a:p>
      </dgm:t>
    </dgm:pt>
    <dgm:pt modelId="{8EDEB57D-4BF2-49E3-8997-3ACFB6D7D707}">
      <dgm:prSet/>
      <dgm:spPr/>
      <dgm:t>
        <a:bodyPr/>
        <a:lstStyle/>
        <a:p>
          <a:r>
            <a:rPr lang="en-US" b="1" i="0"/>
            <a:t>Other ways of applying</a:t>
          </a:r>
          <a:endParaRPr lang="en-US" i="0"/>
        </a:p>
      </dgm:t>
    </dgm:pt>
    <dgm:pt modelId="{30F818FE-B10E-40E6-ADC3-0AF06927557B}" type="parTrans" cxnId="{BB980B6C-AA3B-40EB-8A59-5B265142E142}">
      <dgm:prSet/>
      <dgm:spPr/>
      <dgm:t>
        <a:bodyPr/>
        <a:lstStyle/>
        <a:p>
          <a:endParaRPr lang="en-US"/>
        </a:p>
      </dgm:t>
    </dgm:pt>
    <dgm:pt modelId="{2895DB05-187E-4B6D-B0E9-F7FBB384B47B}" type="sibTrans" cxnId="{BB980B6C-AA3B-40EB-8A59-5B265142E142}">
      <dgm:prSet/>
      <dgm:spPr/>
      <dgm:t>
        <a:bodyPr/>
        <a:lstStyle/>
        <a:p>
          <a:endParaRPr lang="en-US"/>
        </a:p>
      </dgm:t>
    </dgm:pt>
    <dgm:pt modelId="{F794D3B5-2F2B-41DE-AF82-E0076DF34C9B}">
      <dgm:prSet/>
      <dgm:spPr/>
      <dgm:t>
        <a:bodyPr/>
        <a:lstStyle/>
        <a:p>
          <a:r>
            <a:rPr lang="en-US"/>
            <a:t>College’s website / individual application.</a:t>
          </a:r>
        </a:p>
      </dgm:t>
    </dgm:pt>
    <dgm:pt modelId="{E31F48AC-F833-4F01-9294-317412F296EA}" type="parTrans" cxnId="{B1040ABF-B3AD-4247-B44E-C6CFCC1AE8E9}">
      <dgm:prSet/>
      <dgm:spPr/>
      <dgm:t>
        <a:bodyPr/>
        <a:lstStyle/>
        <a:p>
          <a:endParaRPr lang="en-US"/>
        </a:p>
      </dgm:t>
    </dgm:pt>
    <dgm:pt modelId="{5DA78D89-2479-4748-B131-D39FBFA7874E}" type="sibTrans" cxnId="{B1040ABF-B3AD-4247-B44E-C6CFCC1AE8E9}">
      <dgm:prSet/>
      <dgm:spPr/>
      <dgm:t>
        <a:bodyPr/>
        <a:lstStyle/>
        <a:p>
          <a:endParaRPr lang="en-US"/>
        </a:p>
      </dgm:t>
    </dgm:pt>
    <dgm:pt modelId="{7DD75709-7509-401E-8419-C60C0B95897F}">
      <dgm:prSet/>
      <dgm:spPr/>
      <dgm:t>
        <a:bodyPr/>
        <a:lstStyle/>
        <a:p>
          <a:r>
            <a:rPr lang="en-US"/>
            <a:t>The college website will direct you towards any alternative ways to apply. </a:t>
          </a:r>
        </a:p>
      </dgm:t>
    </dgm:pt>
    <dgm:pt modelId="{FE3454A3-E62E-4547-82B5-B4BF89A32CCE}" type="parTrans" cxnId="{0FBAD7AC-D7A9-42AB-871F-FC25023E5533}">
      <dgm:prSet/>
      <dgm:spPr/>
      <dgm:t>
        <a:bodyPr/>
        <a:lstStyle/>
        <a:p>
          <a:endParaRPr lang="en-US"/>
        </a:p>
      </dgm:t>
    </dgm:pt>
    <dgm:pt modelId="{92E415B1-3CFF-45EB-885B-2E79E6446B93}" type="sibTrans" cxnId="{0FBAD7AC-D7A9-42AB-871F-FC25023E5533}">
      <dgm:prSet/>
      <dgm:spPr/>
      <dgm:t>
        <a:bodyPr/>
        <a:lstStyle/>
        <a:p>
          <a:endParaRPr lang="en-US"/>
        </a:p>
      </dgm:t>
    </dgm:pt>
    <dgm:pt modelId="{A4B18662-5FB6-48EC-BD34-E6C0760658AC}">
      <dgm:prSet/>
      <dgm:spPr/>
      <dgm:t>
        <a:bodyPr/>
        <a:lstStyle/>
        <a:p>
          <a:endParaRPr lang="en-US"/>
        </a:p>
      </dgm:t>
    </dgm:pt>
    <dgm:pt modelId="{37CC41DB-73B9-4633-83A7-48407C761278}" type="parTrans" cxnId="{C12CDEA7-0CCA-4ABB-B681-1069998D1498}">
      <dgm:prSet/>
      <dgm:spPr/>
      <dgm:t>
        <a:bodyPr/>
        <a:lstStyle/>
        <a:p>
          <a:endParaRPr lang="en-US"/>
        </a:p>
      </dgm:t>
    </dgm:pt>
    <dgm:pt modelId="{C50563EB-C53B-4F91-A268-4C2A0B5DB81E}" type="sibTrans" cxnId="{C12CDEA7-0CCA-4ABB-B681-1069998D1498}">
      <dgm:prSet/>
      <dgm:spPr/>
      <dgm:t>
        <a:bodyPr/>
        <a:lstStyle/>
        <a:p>
          <a:endParaRPr lang="en-US"/>
        </a:p>
      </dgm:t>
    </dgm:pt>
    <dgm:pt modelId="{E30CBF38-B50A-46EF-9BAD-A59000FB975B}" type="pres">
      <dgm:prSet presAssocID="{572791F1-2B4C-4BAC-9094-2D91710005D9}" presName="Name0" presStyleCnt="0">
        <dgm:presLayoutVars>
          <dgm:dir/>
          <dgm:animLvl val="lvl"/>
          <dgm:resizeHandles val="exact"/>
        </dgm:presLayoutVars>
      </dgm:prSet>
      <dgm:spPr/>
    </dgm:pt>
    <dgm:pt modelId="{CB6F75FA-7FE2-41DD-B26E-39350EDE823A}" type="pres">
      <dgm:prSet presAssocID="{D681FA93-617E-45A5-B4E0-0E356F4BD5AF}" presName="composite" presStyleCnt="0"/>
      <dgm:spPr/>
    </dgm:pt>
    <dgm:pt modelId="{FE5A514A-DBC3-474D-89F2-AF6E030DE9B6}" type="pres">
      <dgm:prSet presAssocID="{D681FA93-617E-45A5-B4E0-0E356F4BD5AF}" presName="parTx" presStyleLbl="alignNode1" presStyleIdx="0" presStyleCnt="2">
        <dgm:presLayoutVars>
          <dgm:chMax val="0"/>
          <dgm:chPref val="0"/>
          <dgm:bulletEnabled val="1"/>
        </dgm:presLayoutVars>
      </dgm:prSet>
      <dgm:spPr/>
    </dgm:pt>
    <dgm:pt modelId="{D997BFBE-5E71-4EC1-B410-BB6CA0C4DA3A}" type="pres">
      <dgm:prSet presAssocID="{D681FA93-617E-45A5-B4E0-0E356F4BD5AF}" presName="desTx" presStyleLbl="alignAccFollowNode1" presStyleIdx="0" presStyleCnt="2">
        <dgm:presLayoutVars>
          <dgm:bulletEnabled val="1"/>
        </dgm:presLayoutVars>
      </dgm:prSet>
      <dgm:spPr/>
    </dgm:pt>
    <dgm:pt modelId="{74547997-D45A-4224-A297-73F5DD4C042E}" type="pres">
      <dgm:prSet presAssocID="{E212844C-1F24-4821-AC53-A4FD01B5B6CF}" presName="space" presStyleCnt="0"/>
      <dgm:spPr/>
    </dgm:pt>
    <dgm:pt modelId="{0FB36371-63F5-4515-8EF3-3647F40BCA9C}" type="pres">
      <dgm:prSet presAssocID="{8EDEB57D-4BF2-49E3-8997-3ACFB6D7D707}" presName="composite" presStyleCnt="0"/>
      <dgm:spPr/>
    </dgm:pt>
    <dgm:pt modelId="{5AB1FAC7-EF33-4DA0-8DB6-03EC648DB04C}" type="pres">
      <dgm:prSet presAssocID="{8EDEB57D-4BF2-49E3-8997-3ACFB6D7D707}" presName="parTx" presStyleLbl="alignNode1" presStyleIdx="1" presStyleCnt="2" custLinFactNeighborX="1">
        <dgm:presLayoutVars>
          <dgm:chMax val="0"/>
          <dgm:chPref val="0"/>
          <dgm:bulletEnabled val="1"/>
        </dgm:presLayoutVars>
      </dgm:prSet>
      <dgm:spPr/>
    </dgm:pt>
    <dgm:pt modelId="{2F429D20-01FF-459A-91D6-3AACF1ADF48C}" type="pres">
      <dgm:prSet presAssocID="{8EDEB57D-4BF2-49E3-8997-3ACFB6D7D707}" presName="desTx" presStyleLbl="alignAccFollowNode1" presStyleIdx="1" presStyleCnt="2">
        <dgm:presLayoutVars>
          <dgm:bulletEnabled val="1"/>
        </dgm:presLayoutVars>
      </dgm:prSet>
      <dgm:spPr/>
    </dgm:pt>
  </dgm:ptLst>
  <dgm:cxnLst>
    <dgm:cxn modelId="{42A10204-199F-4833-A687-F28F19C74D21}" type="presOf" srcId="{D681FA93-617E-45A5-B4E0-0E356F4BD5AF}" destId="{FE5A514A-DBC3-474D-89F2-AF6E030DE9B6}" srcOrd="0" destOrd="0" presId="urn:microsoft.com/office/officeart/2005/8/layout/hList1"/>
    <dgm:cxn modelId="{F7328D0C-253F-45C3-B47D-51D2C0209530}" srcId="{D681FA93-617E-45A5-B4E0-0E356F4BD5AF}" destId="{235A3E05-5CCD-4DE3-856F-479D3F692AEC}" srcOrd="0" destOrd="0" parTransId="{EDB99B30-7C7A-4AEF-9340-7C63EACEA4DB}" sibTransId="{F8223FBD-9B42-4E76-BA12-AD9DB42E9CA1}"/>
    <dgm:cxn modelId="{12C05B0E-4B61-4BC3-82B3-DE1D036E9506}" type="presOf" srcId="{8EDEB57D-4BF2-49E3-8997-3ACFB6D7D707}" destId="{5AB1FAC7-EF33-4DA0-8DB6-03EC648DB04C}" srcOrd="0" destOrd="0" presId="urn:microsoft.com/office/officeart/2005/8/layout/hList1"/>
    <dgm:cxn modelId="{444A0316-4B05-4ADB-B363-CF94B2236753}" type="presOf" srcId="{9969C32E-A9E4-494D-AF5F-217396600558}" destId="{D997BFBE-5E71-4EC1-B410-BB6CA0C4DA3A}" srcOrd="0" destOrd="1" presId="urn:microsoft.com/office/officeart/2005/8/layout/hList1"/>
    <dgm:cxn modelId="{BB980B6C-AA3B-40EB-8A59-5B265142E142}" srcId="{572791F1-2B4C-4BAC-9094-2D91710005D9}" destId="{8EDEB57D-4BF2-49E3-8997-3ACFB6D7D707}" srcOrd="1" destOrd="0" parTransId="{30F818FE-B10E-40E6-ADC3-0AF06927557B}" sibTransId="{2895DB05-187E-4B6D-B0E9-F7FBB384B47B}"/>
    <dgm:cxn modelId="{9484DE59-F166-475B-96FA-9289F84883A4}" type="presOf" srcId="{572791F1-2B4C-4BAC-9094-2D91710005D9}" destId="{E30CBF38-B50A-46EF-9BAD-A59000FB975B}" srcOrd="0" destOrd="0" presId="urn:microsoft.com/office/officeart/2005/8/layout/hList1"/>
    <dgm:cxn modelId="{BE0EDC85-0E3D-4434-9D4D-C9003BBFD18B}" srcId="{D681FA93-617E-45A5-B4E0-0E356F4BD5AF}" destId="{9969C32E-A9E4-494D-AF5F-217396600558}" srcOrd="1" destOrd="0" parTransId="{E3A9FC57-445A-4EE9-BEB6-B7FBEDF7BDF4}" sibTransId="{BA58EA6D-1D6A-4B44-B760-08C64A1C0220}"/>
    <dgm:cxn modelId="{53B3D989-8D6E-4BCF-917F-F6A993CDDECE}" type="presOf" srcId="{A4B18662-5FB6-48EC-BD34-E6C0760658AC}" destId="{2F429D20-01FF-459A-91D6-3AACF1ADF48C}" srcOrd="0" destOrd="1" presId="urn:microsoft.com/office/officeart/2005/8/layout/hList1"/>
    <dgm:cxn modelId="{09548A93-8258-4296-8443-2F4F53C0BC80}" type="presOf" srcId="{235A3E05-5CCD-4DE3-856F-479D3F692AEC}" destId="{D997BFBE-5E71-4EC1-B410-BB6CA0C4DA3A}" srcOrd="0" destOrd="0" presId="urn:microsoft.com/office/officeart/2005/8/layout/hList1"/>
    <dgm:cxn modelId="{C12CDEA7-0CCA-4ABB-B681-1069998D1498}" srcId="{8EDEB57D-4BF2-49E3-8997-3ACFB6D7D707}" destId="{A4B18662-5FB6-48EC-BD34-E6C0760658AC}" srcOrd="1" destOrd="0" parTransId="{37CC41DB-73B9-4633-83A7-48407C761278}" sibTransId="{C50563EB-C53B-4F91-A268-4C2A0B5DB81E}"/>
    <dgm:cxn modelId="{0FBAD7AC-D7A9-42AB-871F-FC25023E5533}" srcId="{8EDEB57D-4BF2-49E3-8997-3ACFB6D7D707}" destId="{7DD75709-7509-401E-8419-C60C0B95897F}" srcOrd="2" destOrd="0" parTransId="{FE3454A3-E62E-4547-82B5-B4BF89A32CCE}" sibTransId="{92E415B1-3CFF-45EB-885B-2E79E6446B93}"/>
    <dgm:cxn modelId="{69E6F5B7-E32F-436C-A106-47E8D6FA03AB}" type="presOf" srcId="{7DD75709-7509-401E-8419-C60C0B95897F}" destId="{2F429D20-01FF-459A-91D6-3AACF1ADF48C}" srcOrd="0" destOrd="2" presId="urn:microsoft.com/office/officeart/2005/8/layout/hList1"/>
    <dgm:cxn modelId="{0A5075BB-2BB1-4F5A-8285-191561032A10}" type="presOf" srcId="{F794D3B5-2F2B-41DE-AF82-E0076DF34C9B}" destId="{2F429D20-01FF-459A-91D6-3AACF1ADF48C}" srcOrd="0" destOrd="0" presId="urn:microsoft.com/office/officeart/2005/8/layout/hList1"/>
    <dgm:cxn modelId="{B1040ABF-B3AD-4247-B44E-C6CFCC1AE8E9}" srcId="{8EDEB57D-4BF2-49E3-8997-3ACFB6D7D707}" destId="{F794D3B5-2F2B-41DE-AF82-E0076DF34C9B}" srcOrd="0" destOrd="0" parTransId="{E31F48AC-F833-4F01-9294-317412F296EA}" sibTransId="{5DA78D89-2479-4748-B131-D39FBFA7874E}"/>
    <dgm:cxn modelId="{FDBBB4EA-8BE6-4BF7-9670-2DD0646EFFB3}" srcId="{572791F1-2B4C-4BAC-9094-2D91710005D9}" destId="{D681FA93-617E-45A5-B4E0-0E356F4BD5AF}" srcOrd="0" destOrd="0" parTransId="{FAEE479F-BC87-4414-A1F5-571970C0438D}" sibTransId="{E212844C-1F24-4821-AC53-A4FD01B5B6CF}"/>
    <dgm:cxn modelId="{83DDF0E6-C3B5-440F-ABF0-924382526C0F}" type="presParOf" srcId="{E30CBF38-B50A-46EF-9BAD-A59000FB975B}" destId="{CB6F75FA-7FE2-41DD-B26E-39350EDE823A}" srcOrd="0" destOrd="0" presId="urn:microsoft.com/office/officeart/2005/8/layout/hList1"/>
    <dgm:cxn modelId="{D130444A-2776-42BE-A507-12B38C63C08D}" type="presParOf" srcId="{CB6F75FA-7FE2-41DD-B26E-39350EDE823A}" destId="{FE5A514A-DBC3-474D-89F2-AF6E030DE9B6}" srcOrd="0" destOrd="0" presId="urn:microsoft.com/office/officeart/2005/8/layout/hList1"/>
    <dgm:cxn modelId="{6DA64072-F16A-4AC3-9001-DC89F64D9E6C}" type="presParOf" srcId="{CB6F75FA-7FE2-41DD-B26E-39350EDE823A}" destId="{D997BFBE-5E71-4EC1-B410-BB6CA0C4DA3A}" srcOrd="1" destOrd="0" presId="urn:microsoft.com/office/officeart/2005/8/layout/hList1"/>
    <dgm:cxn modelId="{509C39AC-7DBF-42F7-BAEE-AD5135B0C39A}" type="presParOf" srcId="{E30CBF38-B50A-46EF-9BAD-A59000FB975B}" destId="{74547997-D45A-4224-A297-73F5DD4C042E}" srcOrd="1" destOrd="0" presId="urn:microsoft.com/office/officeart/2005/8/layout/hList1"/>
    <dgm:cxn modelId="{7507DD4E-3005-48F7-89F7-54871AB49F55}" type="presParOf" srcId="{E30CBF38-B50A-46EF-9BAD-A59000FB975B}" destId="{0FB36371-63F5-4515-8EF3-3647F40BCA9C}" srcOrd="2" destOrd="0" presId="urn:microsoft.com/office/officeart/2005/8/layout/hList1"/>
    <dgm:cxn modelId="{2E1FFAF1-F68C-470A-9E87-2E8ABF1B2E99}" type="presParOf" srcId="{0FB36371-63F5-4515-8EF3-3647F40BCA9C}" destId="{5AB1FAC7-EF33-4DA0-8DB6-03EC648DB04C}" srcOrd="0" destOrd="0" presId="urn:microsoft.com/office/officeart/2005/8/layout/hList1"/>
    <dgm:cxn modelId="{D00384D8-94F9-468F-9C41-A45982CDA3B1}" type="presParOf" srcId="{0FB36371-63F5-4515-8EF3-3647F40BCA9C}" destId="{2F429D20-01FF-459A-91D6-3AACF1ADF48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AECBB3F-AC53-409E-8541-060EE8CB33EF}" type="doc">
      <dgm:prSet loTypeId="urn:microsoft.com/office/officeart/2008/layout/LinedList" loCatId="list" qsTypeId="urn:microsoft.com/office/officeart/2005/8/quickstyle/simple5" qsCatId="simple" csTypeId="urn:microsoft.com/office/officeart/2005/8/colors/colorful1" csCatId="colorful" phldr="1"/>
      <dgm:spPr/>
      <dgm:t>
        <a:bodyPr/>
        <a:lstStyle/>
        <a:p>
          <a:endParaRPr lang="en-US"/>
        </a:p>
      </dgm:t>
    </dgm:pt>
    <dgm:pt modelId="{34713398-B0B3-458D-9731-2076BAC983CE}">
      <dgm:prSet custT="1"/>
      <dgm:spPr/>
      <dgm:t>
        <a:bodyPr/>
        <a:lstStyle/>
        <a:p>
          <a:r>
            <a:rPr lang="en-US" sz="3200" u="sng"/>
            <a:t>COMMON APP tabs:</a:t>
          </a:r>
          <a:endParaRPr lang="en-US" sz="3200"/>
        </a:p>
      </dgm:t>
    </dgm:pt>
    <dgm:pt modelId="{D298F104-CD95-4FA5-8453-608EB6442369}" type="parTrans" cxnId="{0DD517AC-62E8-4D9B-BCBC-4A88486A47B1}">
      <dgm:prSet/>
      <dgm:spPr/>
      <dgm:t>
        <a:bodyPr/>
        <a:lstStyle/>
        <a:p>
          <a:endParaRPr lang="en-US"/>
        </a:p>
      </dgm:t>
    </dgm:pt>
    <dgm:pt modelId="{9F1DBC86-8A4B-4F2D-9D59-18FB49360FC2}" type="sibTrans" cxnId="{0DD517AC-62E8-4D9B-BCBC-4A88486A47B1}">
      <dgm:prSet/>
      <dgm:spPr/>
      <dgm:t>
        <a:bodyPr/>
        <a:lstStyle/>
        <a:p>
          <a:endParaRPr lang="en-US"/>
        </a:p>
      </dgm:t>
    </dgm:pt>
    <dgm:pt modelId="{D31D4EE2-87DE-4A7C-AFDA-62F719FD3CE1}">
      <dgm:prSet custT="1"/>
      <dgm:spPr/>
      <dgm:t>
        <a:bodyPr/>
        <a:lstStyle/>
        <a:p>
          <a:r>
            <a:rPr lang="en-US" sz="2800"/>
            <a:t>Fill out</a:t>
          </a:r>
          <a:r>
            <a:rPr lang="en-US" sz="2800">
              <a:solidFill>
                <a:srgbClr val="0070C0"/>
              </a:solidFill>
            </a:rPr>
            <a:t> Profile </a:t>
          </a:r>
          <a:r>
            <a:rPr lang="en-US" sz="2800"/>
            <a:t>first (</a:t>
          </a:r>
          <a:r>
            <a:rPr lang="en-US" sz="2800" i="1"/>
            <a:t>name, address, etc</a:t>
          </a:r>
          <a:r>
            <a:rPr lang="en-US" sz="2800"/>
            <a:t>.)</a:t>
          </a:r>
        </a:p>
      </dgm:t>
    </dgm:pt>
    <dgm:pt modelId="{6EEE3397-9644-4B55-BCBA-065EFF5BE6B7}" type="parTrans" cxnId="{D385073B-613C-4B89-82AD-0AB6BD89C5A8}">
      <dgm:prSet/>
      <dgm:spPr/>
      <dgm:t>
        <a:bodyPr/>
        <a:lstStyle/>
        <a:p>
          <a:endParaRPr lang="en-US"/>
        </a:p>
      </dgm:t>
    </dgm:pt>
    <dgm:pt modelId="{4FEA71CC-5923-4D72-971B-60AD290B1AE6}" type="sibTrans" cxnId="{D385073B-613C-4B89-82AD-0AB6BD89C5A8}">
      <dgm:prSet/>
      <dgm:spPr/>
      <dgm:t>
        <a:bodyPr/>
        <a:lstStyle/>
        <a:p>
          <a:endParaRPr lang="en-US"/>
        </a:p>
      </dgm:t>
    </dgm:pt>
    <dgm:pt modelId="{6285FB4D-704E-4322-8A2C-91469BB7F007}">
      <dgm:prSet custT="1"/>
      <dgm:spPr/>
      <dgm:t>
        <a:bodyPr/>
        <a:lstStyle/>
        <a:p>
          <a:r>
            <a:rPr lang="en-US" sz="2800"/>
            <a:t>Fill out High School details on the </a:t>
          </a:r>
          <a:r>
            <a:rPr lang="en-US" sz="2800">
              <a:solidFill>
                <a:srgbClr val="0070C0"/>
              </a:solidFill>
            </a:rPr>
            <a:t>Education Tab.</a:t>
          </a:r>
          <a:endParaRPr lang="en-US" sz="2800"/>
        </a:p>
      </dgm:t>
    </dgm:pt>
    <dgm:pt modelId="{1F04897F-0604-431E-AC23-D01A0CF7E90A}" type="parTrans" cxnId="{AC5DED28-8BB4-4C24-A223-5C3CBADD8C12}">
      <dgm:prSet/>
      <dgm:spPr/>
      <dgm:t>
        <a:bodyPr/>
        <a:lstStyle/>
        <a:p>
          <a:endParaRPr lang="en-US"/>
        </a:p>
      </dgm:t>
    </dgm:pt>
    <dgm:pt modelId="{A6D36A76-A821-41D0-9C07-AE9A914EC8F8}" type="sibTrans" cxnId="{AC5DED28-8BB4-4C24-A223-5C3CBADD8C12}">
      <dgm:prSet/>
      <dgm:spPr/>
      <dgm:t>
        <a:bodyPr/>
        <a:lstStyle/>
        <a:p>
          <a:endParaRPr lang="en-US"/>
        </a:p>
      </dgm:t>
    </dgm:pt>
    <dgm:pt modelId="{BD58965D-0876-4C40-85BD-B2CD39876C5C}">
      <dgm:prSet/>
      <dgm:spPr/>
      <dgm:t>
        <a:bodyPr/>
        <a:lstStyle/>
        <a:p>
          <a:r>
            <a:rPr lang="en-US"/>
            <a:t>After that, you’ll be able to do your </a:t>
          </a:r>
          <a:r>
            <a:rPr lang="en-US">
              <a:solidFill>
                <a:srgbClr val="0070C0"/>
              </a:solidFill>
            </a:rPr>
            <a:t>FERPA Waiver.</a:t>
          </a:r>
        </a:p>
      </dgm:t>
    </dgm:pt>
    <dgm:pt modelId="{C4B12C3F-2014-4261-9EFC-0FBF8D969D95}" type="parTrans" cxnId="{56776992-C202-4CC5-B93A-B7A996CDF315}">
      <dgm:prSet/>
      <dgm:spPr/>
      <dgm:t>
        <a:bodyPr/>
        <a:lstStyle/>
        <a:p>
          <a:endParaRPr lang="en-US"/>
        </a:p>
      </dgm:t>
    </dgm:pt>
    <dgm:pt modelId="{0AFBEA94-A2BF-453C-AFEE-0C61B615A89A}" type="sibTrans" cxnId="{56776992-C202-4CC5-B93A-B7A996CDF315}">
      <dgm:prSet/>
      <dgm:spPr/>
      <dgm:t>
        <a:bodyPr/>
        <a:lstStyle/>
        <a:p>
          <a:endParaRPr lang="en-US"/>
        </a:p>
      </dgm:t>
    </dgm:pt>
    <dgm:pt modelId="{1E3C7F4A-F9C4-4D59-9A91-4AC2DC7CB054}">
      <dgm:prSet/>
      <dgm:spPr/>
      <dgm:t>
        <a:bodyPr/>
        <a:lstStyle/>
        <a:p>
          <a:r>
            <a:rPr lang="en-US">
              <a:solidFill>
                <a:schemeClr val="tx1"/>
              </a:solidFill>
            </a:rPr>
            <a:t>Finally, </a:t>
          </a:r>
          <a:r>
            <a:rPr lang="en-US">
              <a:solidFill>
                <a:srgbClr val="0070C0"/>
              </a:solidFill>
            </a:rPr>
            <a:t>“Match” </a:t>
          </a:r>
          <a:r>
            <a:rPr lang="en-US"/>
            <a:t>Common App and Naviance accounts.</a:t>
          </a:r>
        </a:p>
      </dgm:t>
    </dgm:pt>
    <dgm:pt modelId="{948053D4-249A-4E55-B262-76B8E493B256}" type="parTrans" cxnId="{2D438413-1A13-4F8D-8789-760DEC8DA6A8}">
      <dgm:prSet/>
      <dgm:spPr/>
      <dgm:t>
        <a:bodyPr/>
        <a:lstStyle/>
        <a:p>
          <a:endParaRPr lang="en-US"/>
        </a:p>
      </dgm:t>
    </dgm:pt>
    <dgm:pt modelId="{886A8396-2AD2-43C2-9B58-CB60970B0F0B}" type="sibTrans" cxnId="{2D438413-1A13-4F8D-8789-760DEC8DA6A8}">
      <dgm:prSet/>
      <dgm:spPr/>
      <dgm:t>
        <a:bodyPr/>
        <a:lstStyle/>
        <a:p>
          <a:endParaRPr lang="en-US"/>
        </a:p>
      </dgm:t>
    </dgm:pt>
    <dgm:pt modelId="{9330894B-27E3-49C7-8A99-083827C8FDFC}">
      <dgm:prSet/>
      <dgm:spPr/>
      <dgm:t>
        <a:bodyPr/>
        <a:lstStyle/>
        <a:p>
          <a:r>
            <a:rPr lang="en-US"/>
            <a:t>Return to finish other sections of the Common App later.</a:t>
          </a:r>
        </a:p>
      </dgm:t>
    </dgm:pt>
    <dgm:pt modelId="{30455D7E-40FD-4202-922A-702455FFFDB9}" type="parTrans" cxnId="{FF89CA2C-47C3-41F3-890A-19DF602DE932}">
      <dgm:prSet/>
      <dgm:spPr/>
      <dgm:t>
        <a:bodyPr/>
        <a:lstStyle/>
        <a:p>
          <a:endParaRPr lang="en-US"/>
        </a:p>
      </dgm:t>
    </dgm:pt>
    <dgm:pt modelId="{43DE51DE-D62D-427F-8B2A-724EE40E85A8}" type="sibTrans" cxnId="{FF89CA2C-47C3-41F3-890A-19DF602DE932}">
      <dgm:prSet/>
      <dgm:spPr/>
      <dgm:t>
        <a:bodyPr/>
        <a:lstStyle/>
        <a:p>
          <a:endParaRPr lang="en-US"/>
        </a:p>
      </dgm:t>
    </dgm:pt>
    <dgm:pt modelId="{B676950C-27A6-4AC5-9243-02DCDB8CE2B7}" type="pres">
      <dgm:prSet presAssocID="{2AECBB3F-AC53-409E-8541-060EE8CB33EF}" presName="vert0" presStyleCnt="0">
        <dgm:presLayoutVars>
          <dgm:dir/>
          <dgm:animOne val="branch"/>
          <dgm:animLvl val="lvl"/>
        </dgm:presLayoutVars>
      </dgm:prSet>
      <dgm:spPr/>
    </dgm:pt>
    <dgm:pt modelId="{D5AE2FF5-B278-4D33-B0BC-C73EF61AB2C3}" type="pres">
      <dgm:prSet presAssocID="{34713398-B0B3-458D-9731-2076BAC983CE}" presName="thickLine" presStyleLbl="alignNode1" presStyleIdx="0" presStyleCnt="1"/>
      <dgm:spPr/>
    </dgm:pt>
    <dgm:pt modelId="{3104F327-4FF3-47A3-B56A-12BEE3BEFFE1}" type="pres">
      <dgm:prSet presAssocID="{34713398-B0B3-458D-9731-2076BAC983CE}" presName="horz1" presStyleCnt="0"/>
      <dgm:spPr/>
    </dgm:pt>
    <dgm:pt modelId="{8D193365-F9B0-4E5D-9682-E5058295426E}" type="pres">
      <dgm:prSet presAssocID="{34713398-B0B3-458D-9731-2076BAC983CE}" presName="tx1" presStyleLbl="revTx" presStyleIdx="0" presStyleCnt="6" custScaleX="124864"/>
      <dgm:spPr/>
    </dgm:pt>
    <dgm:pt modelId="{8E23879D-AE16-472D-A9FA-673F67B2BBD5}" type="pres">
      <dgm:prSet presAssocID="{34713398-B0B3-458D-9731-2076BAC983CE}" presName="vert1" presStyleCnt="0"/>
      <dgm:spPr/>
    </dgm:pt>
    <dgm:pt modelId="{6C93434C-1DAE-424D-88ED-465479C12733}" type="pres">
      <dgm:prSet presAssocID="{D31D4EE2-87DE-4A7C-AFDA-62F719FD3CE1}" presName="vertSpace2a" presStyleCnt="0"/>
      <dgm:spPr/>
    </dgm:pt>
    <dgm:pt modelId="{B91F618D-B0FB-4CA5-BB40-41D946F3F7D0}" type="pres">
      <dgm:prSet presAssocID="{D31D4EE2-87DE-4A7C-AFDA-62F719FD3CE1}" presName="horz2" presStyleCnt="0"/>
      <dgm:spPr/>
    </dgm:pt>
    <dgm:pt modelId="{0FEB9C81-DCCF-4E10-A08F-645BE9640AF8}" type="pres">
      <dgm:prSet presAssocID="{D31D4EE2-87DE-4A7C-AFDA-62F719FD3CE1}" presName="horzSpace2" presStyleCnt="0"/>
      <dgm:spPr/>
    </dgm:pt>
    <dgm:pt modelId="{F3780D35-8C6E-428F-A918-EF30C6C1B28D}" type="pres">
      <dgm:prSet presAssocID="{D31D4EE2-87DE-4A7C-AFDA-62F719FD3CE1}" presName="tx2" presStyleLbl="revTx" presStyleIdx="1" presStyleCnt="6"/>
      <dgm:spPr/>
    </dgm:pt>
    <dgm:pt modelId="{06984131-8346-4F24-B7E6-81FC5D167F4D}" type="pres">
      <dgm:prSet presAssocID="{D31D4EE2-87DE-4A7C-AFDA-62F719FD3CE1}" presName="vert2" presStyleCnt="0"/>
      <dgm:spPr/>
    </dgm:pt>
    <dgm:pt modelId="{E9949600-36A9-47C5-A7B1-3BFDCC27876C}" type="pres">
      <dgm:prSet presAssocID="{D31D4EE2-87DE-4A7C-AFDA-62F719FD3CE1}" presName="thinLine2b" presStyleLbl="callout" presStyleIdx="0" presStyleCnt="5"/>
      <dgm:spPr/>
    </dgm:pt>
    <dgm:pt modelId="{29DB55AB-307A-4F4F-B289-C8DD8404B544}" type="pres">
      <dgm:prSet presAssocID="{D31D4EE2-87DE-4A7C-AFDA-62F719FD3CE1}" presName="vertSpace2b" presStyleCnt="0"/>
      <dgm:spPr/>
    </dgm:pt>
    <dgm:pt modelId="{37939AA0-3270-490A-BA96-656C2F62F34C}" type="pres">
      <dgm:prSet presAssocID="{6285FB4D-704E-4322-8A2C-91469BB7F007}" presName="horz2" presStyleCnt="0"/>
      <dgm:spPr/>
    </dgm:pt>
    <dgm:pt modelId="{91158344-4DC8-4BFF-82A6-C5EE9639C584}" type="pres">
      <dgm:prSet presAssocID="{6285FB4D-704E-4322-8A2C-91469BB7F007}" presName="horzSpace2" presStyleCnt="0"/>
      <dgm:spPr/>
    </dgm:pt>
    <dgm:pt modelId="{F3ED74DC-10E7-4B6B-B6BE-53CAE3F08298}" type="pres">
      <dgm:prSet presAssocID="{6285FB4D-704E-4322-8A2C-91469BB7F007}" presName="tx2" presStyleLbl="revTx" presStyleIdx="2" presStyleCnt="6"/>
      <dgm:spPr/>
    </dgm:pt>
    <dgm:pt modelId="{60820AA8-78B1-4131-B245-694A51925273}" type="pres">
      <dgm:prSet presAssocID="{6285FB4D-704E-4322-8A2C-91469BB7F007}" presName="vert2" presStyleCnt="0"/>
      <dgm:spPr/>
    </dgm:pt>
    <dgm:pt modelId="{B09116D3-2E70-40D0-B4C1-5EA821712C12}" type="pres">
      <dgm:prSet presAssocID="{6285FB4D-704E-4322-8A2C-91469BB7F007}" presName="thinLine2b" presStyleLbl="callout" presStyleIdx="1" presStyleCnt="5"/>
      <dgm:spPr/>
    </dgm:pt>
    <dgm:pt modelId="{0254B4F5-E455-4C3C-9016-EA7CD92E8AB1}" type="pres">
      <dgm:prSet presAssocID="{6285FB4D-704E-4322-8A2C-91469BB7F007}" presName="vertSpace2b" presStyleCnt="0"/>
      <dgm:spPr/>
    </dgm:pt>
    <dgm:pt modelId="{BDAC179D-7966-4A11-94CF-DE58EE4E0DCE}" type="pres">
      <dgm:prSet presAssocID="{BD58965D-0876-4C40-85BD-B2CD39876C5C}" presName="horz2" presStyleCnt="0"/>
      <dgm:spPr/>
    </dgm:pt>
    <dgm:pt modelId="{909C06DD-B73F-4F88-BD89-25F3CB09A2A8}" type="pres">
      <dgm:prSet presAssocID="{BD58965D-0876-4C40-85BD-B2CD39876C5C}" presName="horzSpace2" presStyleCnt="0"/>
      <dgm:spPr/>
    </dgm:pt>
    <dgm:pt modelId="{77B61EE3-73C0-4FB5-B0D5-700BF388A41B}" type="pres">
      <dgm:prSet presAssocID="{BD58965D-0876-4C40-85BD-B2CD39876C5C}" presName="tx2" presStyleLbl="revTx" presStyleIdx="3" presStyleCnt="6"/>
      <dgm:spPr/>
    </dgm:pt>
    <dgm:pt modelId="{F84EA289-2C93-44A9-B525-0F070AB56987}" type="pres">
      <dgm:prSet presAssocID="{BD58965D-0876-4C40-85BD-B2CD39876C5C}" presName="vert2" presStyleCnt="0"/>
      <dgm:spPr/>
    </dgm:pt>
    <dgm:pt modelId="{2FB29310-A55E-4546-9ECA-167C9A9A0A0A}" type="pres">
      <dgm:prSet presAssocID="{BD58965D-0876-4C40-85BD-B2CD39876C5C}" presName="thinLine2b" presStyleLbl="callout" presStyleIdx="2" presStyleCnt="5"/>
      <dgm:spPr/>
    </dgm:pt>
    <dgm:pt modelId="{55FC786B-B7E2-49A7-A917-CC3D520711DF}" type="pres">
      <dgm:prSet presAssocID="{BD58965D-0876-4C40-85BD-B2CD39876C5C}" presName="vertSpace2b" presStyleCnt="0"/>
      <dgm:spPr/>
    </dgm:pt>
    <dgm:pt modelId="{A360FC9B-F2CE-487E-B2BC-DFA281103A64}" type="pres">
      <dgm:prSet presAssocID="{1E3C7F4A-F9C4-4D59-9A91-4AC2DC7CB054}" presName="horz2" presStyleCnt="0"/>
      <dgm:spPr/>
    </dgm:pt>
    <dgm:pt modelId="{E714B911-6E1F-422F-A76D-05E4E4E19864}" type="pres">
      <dgm:prSet presAssocID="{1E3C7F4A-F9C4-4D59-9A91-4AC2DC7CB054}" presName="horzSpace2" presStyleCnt="0"/>
      <dgm:spPr/>
    </dgm:pt>
    <dgm:pt modelId="{71420D6F-DD41-4AD3-B25A-8B7E489B6ABC}" type="pres">
      <dgm:prSet presAssocID="{1E3C7F4A-F9C4-4D59-9A91-4AC2DC7CB054}" presName="tx2" presStyleLbl="revTx" presStyleIdx="4" presStyleCnt="6"/>
      <dgm:spPr/>
    </dgm:pt>
    <dgm:pt modelId="{B7E45E98-6863-42D6-8DFA-022B3637D3C6}" type="pres">
      <dgm:prSet presAssocID="{1E3C7F4A-F9C4-4D59-9A91-4AC2DC7CB054}" presName="vert2" presStyleCnt="0"/>
      <dgm:spPr/>
    </dgm:pt>
    <dgm:pt modelId="{4470B797-62E6-4835-A0BD-6314C7E7EC19}" type="pres">
      <dgm:prSet presAssocID="{1E3C7F4A-F9C4-4D59-9A91-4AC2DC7CB054}" presName="thinLine2b" presStyleLbl="callout" presStyleIdx="3" presStyleCnt="5"/>
      <dgm:spPr/>
    </dgm:pt>
    <dgm:pt modelId="{6AD0C327-1F00-405C-9D15-7FC48410A8AD}" type="pres">
      <dgm:prSet presAssocID="{1E3C7F4A-F9C4-4D59-9A91-4AC2DC7CB054}" presName="vertSpace2b" presStyleCnt="0"/>
      <dgm:spPr/>
    </dgm:pt>
    <dgm:pt modelId="{69B84F0E-8CCE-43B5-A615-B7B39727F127}" type="pres">
      <dgm:prSet presAssocID="{9330894B-27E3-49C7-8A99-083827C8FDFC}" presName="horz2" presStyleCnt="0"/>
      <dgm:spPr/>
    </dgm:pt>
    <dgm:pt modelId="{2F9240D9-DEE7-45EE-8364-1B723FBBF492}" type="pres">
      <dgm:prSet presAssocID="{9330894B-27E3-49C7-8A99-083827C8FDFC}" presName="horzSpace2" presStyleCnt="0"/>
      <dgm:spPr/>
    </dgm:pt>
    <dgm:pt modelId="{85169668-47E7-4C01-BAA8-27977C60701C}" type="pres">
      <dgm:prSet presAssocID="{9330894B-27E3-49C7-8A99-083827C8FDFC}" presName="tx2" presStyleLbl="revTx" presStyleIdx="5" presStyleCnt="6"/>
      <dgm:spPr/>
    </dgm:pt>
    <dgm:pt modelId="{745311DF-C059-4975-89E9-0E365D1BA5D6}" type="pres">
      <dgm:prSet presAssocID="{9330894B-27E3-49C7-8A99-083827C8FDFC}" presName="vert2" presStyleCnt="0"/>
      <dgm:spPr/>
    </dgm:pt>
    <dgm:pt modelId="{A7B99A54-2A60-4B79-B756-5EDCE69BD32E}" type="pres">
      <dgm:prSet presAssocID="{9330894B-27E3-49C7-8A99-083827C8FDFC}" presName="thinLine2b" presStyleLbl="callout" presStyleIdx="4" presStyleCnt="5"/>
      <dgm:spPr/>
    </dgm:pt>
    <dgm:pt modelId="{573FB3B1-461C-4145-BCA3-842C8FD1FC6A}" type="pres">
      <dgm:prSet presAssocID="{9330894B-27E3-49C7-8A99-083827C8FDFC}" presName="vertSpace2b" presStyleCnt="0"/>
      <dgm:spPr/>
    </dgm:pt>
  </dgm:ptLst>
  <dgm:cxnLst>
    <dgm:cxn modelId="{2D438413-1A13-4F8D-8789-760DEC8DA6A8}" srcId="{34713398-B0B3-458D-9731-2076BAC983CE}" destId="{1E3C7F4A-F9C4-4D59-9A91-4AC2DC7CB054}" srcOrd="3" destOrd="0" parTransId="{948053D4-249A-4E55-B262-76B8E493B256}" sibTransId="{886A8396-2AD2-43C2-9B58-CB60970B0F0B}"/>
    <dgm:cxn modelId="{AC5DED28-8BB4-4C24-A223-5C3CBADD8C12}" srcId="{34713398-B0B3-458D-9731-2076BAC983CE}" destId="{6285FB4D-704E-4322-8A2C-91469BB7F007}" srcOrd="1" destOrd="0" parTransId="{1F04897F-0604-431E-AC23-D01A0CF7E90A}" sibTransId="{A6D36A76-A821-41D0-9C07-AE9A914EC8F8}"/>
    <dgm:cxn modelId="{FF89CA2C-47C3-41F3-890A-19DF602DE932}" srcId="{34713398-B0B3-458D-9731-2076BAC983CE}" destId="{9330894B-27E3-49C7-8A99-083827C8FDFC}" srcOrd="4" destOrd="0" parTransId="{30455D7E-40FD-4202-922A-702455FFFDB9}" sibTransId="{43DE51DE-D62D-427F-8B2A-724EE40E85A8}"/>
    <dgm:cxn modelId="{D385073B-613C-4B89-82AD-0AB6BD89C5A8}" srcId="{34713398-B0B3-458D-9731-2076BAC983CE}" destId="{D31D4EE2-87DE-4A7C-AFDA-62F719FD3CE1}" srcOrd="0" destOrd="0" parTransId="{6EEE3397-9644-4B55-BCBA-065EFF5BE6B7}" sibTransId="{4FEA71CC-5923-4D72-971B-60AD290B1AE6}"/>
    <dgm:cxn modelId="{6F498248-B30C-4F1B-B95F-45181ACC4384}" type="presOf" srcId="{6285FB4D-704E-4322-8A2C-91469BB7F007}" destId="{F3ED74DC-10E7-4B6B-B6BE-53CAE3F08298}" srcOrd="0" destOrd="0" presId="urn:microsoft.com/office/officeart/2008/layout/LinedList"/>
    <dgm:cxn modelId="{F123E174-DF1B-49C3-97C1-B94B2F9ADE52}" type="presOf" srcId="{2AECBB3F-AC53-409E-8541-060EE8CB33EF}" destId="{B676950C-27A6-4AC5-9243-02DCDB8CE2B7}" srcOrd="0" destOrd="0" presId="urn:microsoft.com/office/officeart/2008/layout/LinedList"/>
    <dgm:cxn modelId="{F3AC2355-88B9-43AD-BA95-CFF3710C30EA}" type="presOf" srcId="{9330894B-27E3-49C7-8A99-083827C8FDFC}" destId="{85169668-47E7-4C01-BAA8-27977C60701C}" srcOrd="0" destOrd="0" presId="urn:microsoft.com/office/officeart/2008/layout/LinedList"/>
    <dgm:cxn modelId="{1A085880-85F8-4D56-9916-D671C7ADCEA8}" type="presOf" srcId="{34713398-B0B3-458D-9731-2076BAC983CE}" destId="{8D193365-F9B0-4E5D-9682-E5058295426E}" srcOrd="0" destOrd="0" presId="urn:microsoft.com/office/officeart/2008/layout/LinedList"/>
    <dgm:cxn modelId="{56776992-C202-4CC5-B93A-B7A996CDF315}" srcId="{34713398-B0B3-458D-9731-2076BAC983CE}" destId="{BD58965D-0876-4C40-85BD-B2CD39876C5C}" srcOrd="2" destOrd="0" parTransId="{C4B12C3F-2014-4261-9EFC-0FBF8D969D95}" sibTransId="{0AFBEA94-A2BF-453C-AFEE-0C61B615A89A}"/>
    <dgm:cxn modelId="{0DD517AC-62E8-4D9B-BCBC-4A88486A47B1}" srcId="{2AECBB3F-AC53-409E-8541-060EE8CB33EF}" destId="{34713398-B0B3-458D-9731-2076BAC983CE}" srcOrd="0" destOrd="0" parTransId="{D298F104-CD95-4FA5-8453-608EB6442369}" sibTransId="{9F1DBC86-8A4B-4F2D-9D59-18FB49360FC2}"/>
    <dgm:cxn modelId="{649AE5F1-1DDC-436A-98B0-AD5F14085A42}" type="presOf" srcId="{BD58965D-0876-4C40-85BD-B2CD39876C5C}" destId="{77B61EE3-73C0-4FB5-B0D5-700BF388A41B}" srcOrd="0" destOrd="0" presId="urn:microsoft.com/office/officeart/2008/layout/LinedList"/>
    <dgm:cxn modelId="{7B5A67FB-FBFC-4499-B637-ED1786F4B070}" type="presOf" srcId="{D31D4EE2-87DE-4A7C-AFDA-62F719FD3CE1}" destId="{F3780D35-8C6E-428F-A918-EF30C6C1B28D}" srcOrd="0" destOrd="0" presId="urn:microsoft.com/office/officeart/2008/layout/LinedList"/>
    <dgm:cxn modelId="{BEE652FD-B928-4DAD-B29D-AF59AAAE3778}" type="presOf" srcId="{1E3C7F4A-F9C4-4D59-9A91-4AC2DC7CB054}" destId="{71420D6F-DD41-4AD3-B25A-8B7E489B6ABC}" srcOrd="0" destOrd="0" presId="urn:microsoft.com/office/officeart/2008/layout/LinedList"/>
    <dgm:cxn modelId="{7B19D571-9998-46B5-8556-D26FCA5CC4AC}" type="presParOf" srcId="{B676950C-27A6-4AC5-9243-02DCDB8CE2B7}" destId="{D5AE2FF5-B278-4D33-B0BC-C73EF61AB2C3}" srcOrd="0" destOrd="0" presId="urn:microsoft.com/office/officeart/2008/layout/LinedList"/>
    <dgm:cxn modelId="{72901520-EFAE-4E56-BCA4-B1A404EB15D3}" type="presParOf" srcId="{B676950C-27A6-4AC5-9243-02DCDB8CE2B7}" destId="{3104F327-4FF3-47A3-B56A-12BEE3BEFFE1}" srcOrd="1" destOrd="0" presId="urn:microsoft.com/office/officeart/2008/layout/LinedList"/>
    <dgm:cxn modelId="{455F0018-DDFD-476F-ACF4-535D14435F18}" type="presParOf" srcId="{3104F327-4FF3-47A3-B56A-12BEE3BEFFE1}" destId="{8D193365-F9B0-4E5D-9682-E5058295426E}" srcOrd="0" destOrd="0" presId="urn:microsoft.com/office/officeart/2008/layout/LinedList"/>
    <dgm:cxn modelId="{410A10B8-2C8D-4B59-8FAD-D5FF0FABEAE3}" type="presParOf" srcId="{3104F327-4FF3-47A3-B56A-12BEE3BEFFE1}" destId="{8E23879D-AE16-472D-A9FA-673F67B2BBD5}" srcOrd="1" destOrd="0" presId="urn:microsoft.com/office/officeart/2008/layout/LinedList"/>
    <dgm:cxn modelId="{48466740-C0D6-4A08-9C9B-EC0604870205}" type="presParOf" srcId="{8E23879D-AE16-472D-A9FA-673F67B2BBD5}" destId="{6C93434C-1DAE-424D-88ED-465479C12733}" srcOrd="0" destOrd="0" presId="urn:microsoft.com/office/officeart/2008/layout/LinedList"/>
    <dgm:cxn modelId="{51C63AB6-0AEA-4CEC-8F57-A093950AD208}" type="presParOf" srcId="{8E23879D-AE16-472D-A9FA-673F67B2BBD5}" destId="{B91F618D-B0FB-4CA5-BB40-41D946F3F7D0}" srcOrd="1" destOrd="0" presId="urn:microsoft.com/office/officeart/2008/layout/LinedList"/>
    <dgm:cxn modelId="{E28D2EF3-EC35-4976-B751-92F6C7780611}" type="presParOf" srcId="{B91F618D-B0FB-4CA5-BB40-41D946F3F7D0}" destId="{0FEB9C81-DCCF-4E10-A08F-645BE9640AF8}" srcOrd="0" destOrd="0" presId="urn:microsoft.com/office/officeart/2008/layout/LinedList"/>
    <dgm:cxn modelId="{D3B83EEA-4C6D-4D6D-B037-7367DE7B1092}" type="presParOf" srcId="{B91F618D-B0FB-4CA5-BB40-41D946F3F7D0}" destId="{F3780D35-8C6E-428F-A918-EF30C6C1B28D}" srcOrd="1" destOrd="0" presId="urn:microsoft.com/office/officeart/2008/layout/LinedList"/>
    <dgm:cxn modelId="{2D06973B-913B-4B52-9809-8343BDCF5DB4}" type="presParOf" srcId="{B91F618D-B0FB-4CA5-BB40-41D946F3F7D0}" destId="{06984131-8346-4F24-B7E6-81FC5D167F4D}" srcOrd="2" destOrd="0" presId="urn:microsoft.com/office/officeart/2008/layout/LinedList"/>
    <dgm:cxn modelId="{B87831CF-781D-468F-85E8-967F29DAF3C5}" type="presParOf" srcId="{8E23879D-AE16-472D-A9FA-673F67B2BBD5}" destId="{E9949600-36A9-47C5-A7B1-3BFDCC27876C}" srcOrd="2" destOrd="0" presId="urn:microsoft.com/office/officeart/2008/layout/LinedList"/>
    <dgm:cxn modelId="{999064B0-7691-4CAE-9BCC-4C50AD237BE5}" type="presParOf" srcId="{8E23879D-AE16-472D-A9FA-673F67B2BBD5}" destId="{29DB55AB-307A-4F4F-B289-C8DD8404B544}" srcOrd="3" destOrd="0" presId="urn:microsoft.com/office/officeart/2008/layout/LinedList"/>
    <dgm:cxn modelId="{F4357DC3-EAD3-4979-BE43-B8562FAAC087}" type="presParOf" srcId="{8E23879D-AE16-472D-A9FA-673F67B2BBD5}" destId="{37939AA0-3270-490A-BA96-656C2F62F34C}" srcOrd="4" destOrd="0" presId="urn:microsoft.com/office/officeart/2008/layout/LinedList"/>
    <dgm:cxn modelId="{C50403EE-EFB0-43CD-B473-033ED94ED472}" type="presParOf" srcId="{37939AA0-3270-490A-BA96-656C2F62F34C}" destId="{91158344-4DC8-4BFF-82A6-C5EE9639C584}" srcOrd="0" destOrd="0" presId="urn:microsoft.com/office/officeart/2008/layout/LinedList"/>
    <dgm:cxn modelId="{E8007A9E-2F59-4917-8B3C-377E1E7C86EF}" type="presParOf" srcId="{37939AA0-3270-490A-BA96-656C2F62F34C}" destId="{F3ED74DC-10E7-4B6B-B6BE-53CAE3F08298}" srcOrd="1" destOrd="0" presId="urn:microsoft.com/office/officeart/2008/layout/LinedList"/>
    <dgm:cxn modelId="{F203AB47-E056-407A-85EC-B5A342A5EF6C}" type="presParOf" srcId="{37939AA0-3270-490A-BA96-656C2F62F34C}" destId="{60820AA8-78B1-4131-B245-694A51925273}" srcOrd="2" destOrd="0" presId="urn:microsoft.com/office/officeart/2008/layout/LinedList"/>
    <dgm:cxn modelId="{2DBCFE9D-1E3A-434C-BFE1-42A8E2D4AA0F}" type="presParOf" srcId="{8E23879D-AE16-472D-A9FA-673F67B2BBD5}" destId="{B09116D3-2E70-40D0-B4C1-5EA821712C12}" srcOrd="5" destOrd="0" presId="urn:microsoft.com/office/officeart/2008/layout/LinedList"/>
    <dgm:cxn modelId="{F072ABC8-76E8-4D43-B4E9-A476B2060927}" type="presParOf" srcId="{8E23879D-AE16-472D-A9FA-673F67B2BBD5}" destId="{0254B4F5-E455-4C3C-9016-EA7CD92E8AB1}" srcOrd="6" destOrd="0" presId="urn:microsoft.com/office/officeart/2008/layout/LinedList"/>
    <dgm:cxn modelId="{7DABC13E-0C12-46EE-809A-F4F4AFA92EA3}" type="presParOf" srcId="{8E23879D-AE16-472D-A9FA-673F67B2BBD5}" destId="{BDAC179D-7966-4A11-94CF-DE58EE4E0DCE}" srcOrd="7" destOrd="0" presId="urn:microsoft.com/office/officeart/2008/layout/LinedList"/>
    <dgm:cxn modelId="{4DE53323-F4F4-4A0A-B62D-5D6F6E4625D0}" type="presParOf" srcId="{BDAC179D-7966-4A11-94CF-DE58EE4E0DCE}" destId="{909C06DD-B73F-4F88-BD89-25F3CB09A2A8}" srcOrd="0" destOrd="0" presId="urn:microsoft.com/office/officeart/2008/layout/LinedList"/>
    <dgm:cxn modelId="{8F51A1F5-C552-4EC3-9498-C07AF512B84F}" type="presParOf" srcId="{BDAC179D-7966-4A11-94CF-DE58EE4E0DCE}" destId="{77B61EE3-73C0-4FB5-B0D5-700BF388A41B}" srcOrd="1" destOrd="0" presId="urn:microsoft.com/office/officeart/2008/layout/LinedList"/>
    <dgm:cxn modelId="{8E8D77EB-3503-4856-A0E4-DB8DDBB510F2}" type="presParOf" srcId="{BDAC179D-7966-4A11-94CF-DE58EE4E0DCE}" destId="{F84EA289-2C93-44A9-B525-0F070AB56987}" srcOrd="2" destOrd="0" presId="urn:microsoft.com/office/officeart/2008/layout/LinedList"/>
    <dgm:cxn modelId="{DD0CD6B8-3509-46FD-96D3-A39B78A0AF52}" type="presParOf" srcId="{8E23879D-AE16-472D-A9FA-673F67B2BBD5}" destId="{2FB29310-A55E-4546-9ECA-167C9A9A0A0A}" srcOrd="8" destOrd="0" presId="urn:microsoft.com/office/officeart/2008/layout/LinedList"/>
    <dgm:cxn modelId="{69E10F09-E584-441B-9DAB-FE7DCC3939B4}" type="presParOf" srcId="{8E23879D-AE16-472D-A9FA-673F67B2BBD5}" destId="{55FC786B-B7E2-49A7-A917-CC3D520711DF}" srcOrd="9" destOrd="0" presId="urn:microsoft.com/office/officeart/2008/layout/LinedList"/>
    <dgm:cxn modelId="{186CCF45-87F1-459A-8028-E6271A473345}" type="presParOf" srcId="{8E23879D-AE16-472D-A9FA-673F67B2BBD5}" destId="{A360FC9B-F2CE-487E-B2BC-DFA281103A64}" srcOrd="10" destOrd="0" presId="urn:microsoft.com/office/officeart/2008/layout/LinedList"/>
    <dgm:cxn modelId="{ECE508EE-2953-46C2-A946-52D7CBA12A7E}" type="presParOf" srcId="{A360FC9B-F2CE-487E-B2BC-DFA281103A64}" destId="{E714B911-6E1F-422F-A76D-05E4E4E19864}" srcOrd="0" destOrd="0" presId="urn:microsoft.com/office/officeart/2008/layout/LinedList"/>
    <dgm:cxn modelId="{B54A248D-C27E-40B4-9F54-364637F6C4CF}" type="presParOf" srcId="{A360FC9B-F2CE-487E-B2BC-DFA281103A64}" destId="{71420D6F-DD41-4AD3-B25A-8B7E489B6ABC}" srcOrd="1" destOrd="0" presId="urn:microsoft.com/office/officeart/2008/layout/LinedList"/>
    <dgm:cxn modelId="{0DD5D80F-9732-49D1-A6B3-0F0FAA52BCF7}" type="presParOf" srcId="{A360FC9B-F2CE-487E-B2BC-DFA281103A64}" destId="{B7E45E98-6863-42D6-8DFA-022B3637D3C6}" srcOrd="2" destOrd="0" presId="urn:microsoft.com/office/officeart/2008/layout/LinedList"/>
    <dgm:cxn modelId="{810300AE-4313-4531-B058-11CEBD6EF2E6}" type="presParOf" srcId="{8E23879D-AE16-472D-A9FA-673F67B2BBD5}" destId="{4470B797-62E6-4835-A0BD-6314C7E7EC19}" srcOrd="11" destOrd="0" presId="urn:microsoft.com/office/officeart/2008/layout/LinedList"/>
    <dgm:cxn modelId="{DA1D0DBE-BA98-48C1-AC15-826A8544560A}" type="presParOf" srcId="{8E23879D-AE16-472D-A9FA-673F67B2BBD5}" destId="{6AD0C327-1F00-405C-9D15-7FC48410A8AD}" srcOrd="12" destOrd="0" presId="urn:microsoft.com/office/officeart/2008/layout/LinedList"/>
    <dgm:cxn modelId="{9506D014-9614-48FA-8932-947D205BF629}" type="presParOf" srcId="{8E23879D-AE16-472D-A9FA-673F67B2BBD5}" destId="{69B84F0E-8CCE-43B5-A615-B7B39727F127}" srcOrd="13" destOrd="0" presId="urn:microsoft.com/office/officeart/2008/layout/LinedList"/>
    <dgm:cxn modelId="{93F0F95F-DA44-40D4-95D6-7511608CE734}" type="presParOf" srcId="{69B84F0E-8CCE-43B5-A615-B7B39727F127}" destId="{2F9240D9-DEE7-45EE-8364-1B723FBBF492}" srcOrd="0" destOrd="0" presId="urn:microsoft.com/office/officeart/2008/layout/LinedList"/>
    <dgm:cxn modelId="{B9EAF240-AF6F-47BA-A15A-AFD40B83A498}" type="presParOf" srcId="{69B84F0E-8CCE-43B5-A615-B7B39727F127}" destId="{85169668-47E7-4C01-BAA8-27977C60701C}" srcOrd="1" destOrd="0" presId="urn:microsoft.com/office/officeart/2008/layout/LinedList"/>
    <dgm:cxn modelId="{E2EAAA5B-03DC-4CD4-91F6-048EF078D6B8}" type="presParOf" srcId="{69B84F0E-8CCE-43B5-A615-B7B39727F127}" destId="{745311DF-C059-4975-89E9-0E365D1BA5D6}" srcOrd="2" destOrd="0" presId="urn:microsoft.com/office/officeart/2008/layout/LinedList"/>
    <dgm:cxn modelId="{D1D2895C-D2B4-4148-AB82-665E8BA0AC5C}" type="presParOf" srcId="{8E23879D-AE16-472D-A9FA-673F67B2BBD5}" destId="{A7B99A54-2A60-4B79-B756-5EDCE69BD32E}" srcOrd="14" destOrd="0" presId="urn:microsoft.com/office/officeart/2008/layout/LinedList"/>
    <dgm:cxn modelId="{761365F9-79BD-4AC2-835C-E627C5E7DB9B}" type="presParOf" srcId="{8E23879D-AE16-472D-A9FA-673F67B2BBD5}" destId="{573FB3B1-461C-4145-BCA3-842C8FD1FC6A}" srcOrd="15"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6A053-D45B-4A7D-8972-F709DAF41C35}"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CFFCB1B7-E966-4585-AE62-4B00257EACDE}">
      <dgm:prSet custT="1"/>
      <dgm:spPr>
        <a:solidFill>
          <a:schemeClr val="accent6">
            <a:lumMod val="60000"/>
            <a:lumOff val="40000"/>
          </a:schemeClr>
        </a:solidFill>
      </dgm:spPr>
      <dgm:t>
        <a:bodyPr/>
        <a:lstStyle/>
        <a:p>
          <a:r>
            <a:rPr lang="en-US" sz="2000" b="1">
              <a:solidFill>
                <a:schemeClr val="tx1"/>
              </a:solidFill>
            </a:rPr>
            <a:t>Transcripts are requested electronically through Naviance.</a:t>
          </a:r>
          <a:br>
            <a:rPr lang="en-US" sz="2000" b="1">
              <a:solidFill>
                <a:schemeClr val="tx1"/>
              </a:solidFill>
            </a:rPr>
          </a:br>
          <a:r>
            <a:rPr lang="en-US" sz="2000" b="1">
              <a:solidFill>
                <a:schemeClr val="tx1"/>
              </a:solidFill>
            </a:rPr>
            <a:t>Transcripts should be sent </a:t>
          </a:r>
          <a:r>
            <a:rPr lang="en-US" sz="2000" b="1" i="1">
              <a:solidFill>
                <a:schemeClr val="tx1"/>
              </a:solidFill>
            </a:rPr>
            <a:t>after applications are substantially completed.</a:t>
          </a:r>
          <a:endParaRPr lang="en-US" sz="2000">
            <a:solidFill>
              <a:schemeClr val="tx1"/>
            </a:solidFill>
          </a:endParaRPr>
        </a:p>
      </dgm:t>
    </dgm:pt>
    <dgm:pt modelId="{CC350F8C-A7D8-44D5-A83D-B415F64DEA48}" type="parTrans" cxnId="{FC92A6BA-0C0D-48A6-855B-053BB768A481}">
      <dgm:prSet/>
      <dgm:spPr/>
      <dgm:t>
        <a:bodyPr/>
        <a:lstStyle/>
        <a:p>
          <a:endParaRPr lang="en-US"/>
        </a:p>
      </dgm:t>
    </dgm:pt>
    <dgm:pt modelId="{CF8C3936-A695-4A45-A0AD-A460EB32B114}" type="sibTrans" cxnId="{FC92A6BA-0C0D-48A6-855B-053BB768A481}">
      <dgm:prSet/>
      <dgm:spPr/>
      <dgm:t>
        <a:bodyPr/>
        <a:lstStyle/>
        <a:p>
          <a:endParaRPr lang="en-US"/>
        </a:p>
      </dgm:t>
    </dgm:pt>
    <dgm:pt modelId="{CED80252-03C5-48EE-8B37-8EA311ED010A}">
      <dgm:prSet custT="1"/>
      <dgm:spPr/>
      <dgm:t>
        <a:bodyPr/>
        <a:lstStyle/>
        <a:p>
          <a:pPr rtl="0"/>
          <a:r>
            <a:rPr lang="en-US" sz="2400" b="0">
              <a:solidFill>
                <a:schemeClr val="tx1"/>
              </a:solidFill>
              <a:latin typeface="+mn-lt"/>
            </a:rPr>
            <a:t>Your </a:t>
          </a:r>
          <a:r>
            <a:rPr lang="en-US" sz="2400" b="0" i="1">
              <a:solidFill>
                <a:schemeClr val="tx1"/>
              </a:solidFill>
              <a:latin typeface="+mn-lt"/>
            </a:rPr>
            <a:t>Transcript Authorization </a:t>
          </a:r>
          <a:r>
            <a:rPr lang="en-US" sz="2400" b="0">
              <a:solidFill>
                <a:schemeClr val="tx1"/>
              </a:solidFill>
              <a:latin typeface="+mn-lt"/>
            </a:rPr>
            <a:t>must have already been submitted. (See Step 1).</a:t>
          </a:r>
          <a:endParaRPr lang="en-US" sz="2400" b="0" i="0">
            <a:solidFill>
              <a:schemeClr val="tx1"/>
            </a:solidFill>
            <a:latin typeface="+mn-lt"/>
          </a:endParaRPr>
        </a:p>
      </dgm:t>
    </dgm:pt>
    <dgm:pt modelId="{9113AADF-CC3D-4286-B5C9-543A619D9733}" type="parTrans" cxnId="{7D6DCC44-C53C-4588-BD94-E29967BE8F39}">
      <dgm:prSet/>
      <dgm:spPr/>
      <dgm:t>
        <a:bodyPr/>
        <a:lstStyle/>
        <a:p>
          <a:endParaRPr lang="en-US"/>
        </a:p>
      </dgm:t>
    </dgm:pt>
    <dgm:pt modelId="{5E87510A-DD77-4927-AC88-0595585E4AC0}" type="sibTrans" cxnId="{7D6DCC44-C53C-4588-BD94-E29967BE8F39}">
      <dgm:prSet/>
      <dgm:spPr/>
      <dgm:t>
        <a:bodyPr/>
        <a:lstStyle/>
        <a:p>
          <a:endParaRPr lang="en-US"/>
        </a:p>
      </dgm:t>
    </dgm:pt>
    <dgm:pt modelId="{7BE4FCAF-1CDF-4207-B702-9AAC950A07A1}" type="pres">
      <dgm:prSet presAssocID="{98A6A053-D45B-4A7D-8972-F709DAF41C35}" presName="Name0" presStyleCnt="0">
        <dgm:presLayoutVars>
          <dgm:dir/>
          <dgm:resizeHandles val="exact"/>
        </dgm:presLayoutVars>
      </dgm:prSet>
      <dgm:spPr/>
    </dgm:pt>
    <dgm:pt modelId="{CB4B0F0D-6F3B-41DA-9610-2648C0842509}" type="pres">
      <dgm:prSet presAssocID="{CFFCB1B7-E966-4585-AE62-4B00257EACDE}" presName="node" presStyleLbl="node1" presStyleIdx="0" presStyleCnt="2">
        <dgm:presLayoutVars>
          <dgm:bulletEnabled val="1"/>
        </dgm:presLayoutVars>
      </dgm:prSet>
      <dgm:spPr/>
    </dgm:pt>
    <dgm:pt modelId="{F11EBFC6-5828-401F-AE11-1D7CE8A16D63}" type="pres">
      <dgm:prSet presAssocID="{CF8C3936-A695-4A45-A0AD-A460EB32B114}" presName="sibTrans" presStyleLbl="sibTrans1D1" presStyleIdx="0" presStyleCnt="1"/>
      <dgm:spPr/>
    </dgm:pt>
    <dgm:pt modelId="{C52EDC7A-77CB-4A14-A2EF-B6FE32500F73}" type="pres">
      <dgm:prSet presAssocID="{CF8C3936-A695-4A45-A0AD-A460EB32B114}" presName="connectorText" presStyleLbl="sibTrans1D1" presStyleIdx="0" presStyleCnt="1"/>
      <dgm:spPr/>
    </dgm:pt>
    <dgm:pt modelId="{37B61EB2-2FD9-4C2C-8393-A326EA739494}" type="pres">
      <dgm:prSet presAssocID="{CED80252-03C5-48EE-8B37-8EA311ED010A}" presName="node" presStyleLbl="node1" presStyleIdx="1" presStyleCnt="2">
        <dgm:presLayoutVars>
          <dgm:bulletEnabled val="1"/>
        </dgm:presLayoutVars>
      </dgm:prSet>
      <dgm:spPr/>
    </dgm:pt>
  </dgm:ptLst>
  <dgm:cxnLst>
    <dgm:cxn modelId="{132F3B09-09AE-45E7-A80D-593F1E2D3E7B}" type="presOf" srcId="{CF8C3936-A695-4A45-A0AD-A460EB32B114}" destId="{F11EBFC6-5828-401F-AE11-1D7CE8A16D63}" srcOrd="0" destOrd="0" presId="urn:microsoft.com/office/officeart/2016/7/layout/RepeatingBendingProcessNew"/>
    <dgm:cxn modelId="{B9EC1C14-0DBC-48B5-9ACB-3EC9A1B4E441}" type="presOf" srcId="{CFFCB1B7-E966-4585-AE62-4B00257EACDE}" destId="{CB4B0F0D-6F3B-41DA-9610-2648C0842509}" srcOrd="0" destOrd="0" presId="urn:microsoft.com/office/officeart/2016/7/layout/RepeatingBendingProcessNew"/>
    <dgm:cxn modelId="{A9289920-CBAB-4664-BDBC-C45DDB98AE3E}" type="presOf" srcId="{CF8C3936-A695-4A45-A0AD-A460EB32B114}" destId="{C52EDC7A-77CB-4A14-A2EF-B6FE32500F73}" srcOrd="1" destOrd="0" presId="urn:microsoft.com/office/officeart/2016/7/layout/RepeatingBendingProcessNew"/>
    <dgm:cxn modelId="{7D6DCC44-C53C-4588-BD94-E29967BE8F39}" srcId="{98A6A053-D45B-4A7D-8972-F709DAF41C35}" destId="{CED80252-03C5-48EE-8B37-8EA311ED010A}" srcOrd="1" destOrd="0" parTransId="{9113AADF-CC3D-4286-B5C9-543A619D9733}" sibTransId="{5E87510A-DD77-4927-AC88-0595585E4AC0}"/>
    <dgm:cxn modelId="{8C9B1884-ABD1-4168-8A47-E72CF9AB5234}" type="presOf" srcId="{CED80252-03C5-48EE-8B37-8EA311ED010A}" destId="{37B61EB2-2FD9-4C2C-8393-A326EA739494}" srcOrd="0" destOrd="0" presId="urn:microsoft.com/office/officeart/2016/7/layout/RepeatingBendingProcessNew"/>
    <dgm:cxn modelId="{FC92A6BA-0C0D-48A6-855B-053BB768A481}" srcId="{98A6A053-D45B-4A7D-8972-F709DAF41C35}" destId="{CFFCB1B7-E966-4585-AE62-4B00257EACDE}" srcOrd="0" destOrd="0" parTransId="{CC350F8C-A7D8-44D5-A83D-B415F64DEA48}" sibTransId="{CF8C3936-A695-4A45-A0AD-A460EB32B114}"/>
    <dgm:cxn modelId="{3D2B55E6-878B-4AEA-98E2-74DD52B308F4}" type="presOf" srcId="{98A6A053-D45B-4A7D-8972-F709DAF41C35}" destId="{7BE4FCAF-1CDF-4207-B702-9AAC950A07A1}" srcOrd="0" destOrd="0" presId="urn:microsoft.com/office/officeart/2016/7/layout/RepeatingBendingProcessNew"/>
    <dgm:cxn modelId="{2BED94A7-65D8-4EAF-9700-48470F8ACEB0}" type="presParOf" srcId="{7BE4FCAF-1CDF-4207-B702-9AAC950A07A1}" destId="{CB4B0F0D-6F3B-41DA-9610-2648C0842509}" srcOrd="0" destOrd="0" presId="urn:microsoft.com/office/officeart/2016/7/layout/RepeatingBendingProcessNew"/>
    <dgm:cxn modelId="{3DB98171-DE01-4096-9352-5B1B7351BA74}" type="presParOf" srcId="{7BE4FCAF-1CDF-4207-B702-9AAC950A07A1}" destId="{F11EBFC6-5828-401F-AE11-1D7CE8A16D63}" srcOrd="1" destOrd="0" presId="urn:microsoft.com/office/officeart/2016/7/layout/RepeatingBendingProcessNew"/>
    <dgm:cxn modelId="{19BD98B9-F7EA-4AF1-A483-43D436D8F08C}" type="presParOf" srcId="{F11EBFC6-5828-401F-AE11-1D7CE8A16D63}" destId="{C52EDC7A-77CB-4A14-A2EF-B6FE32500F73}" srcOrd="0" destOrd="0" presId="urn:microsoft.com/office/officeart/2016/7/layout/RepeatingBendingProcessNew"/>
    <dgm:cxn modelId="{86B07DA0-6684-4981-80C2-37B4AC24CD3F}" type="presParOf" srcId="{7BE4FCAF-1CDF-4207-B702-9AAC950A07A1}" destId="{37B61EB2-2FD9-4C2C-8393-A326EA739494}"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B41079E-6AC3-4A30-B68F-FE2BCA01D16B}"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DCE00120-9F97-4B97-951C-F3B85284F3D3}">
      <dgm:prSet/>
      <dgm:spPr>
        <a:solidFill>
          <a:schemeClr val="accent5">
            <a:lumMod val="75000"/>
          </a:schemeClr>
        </a:solidFill>
      </dgm:spPr>
      <dgm:t>
        <a:bodyPr/>
        <a:lstStyle/>
        <a:p>
          <a:r>
            <a:rPr lang="en-US"/>
            <a:t>If colleges want “Official Scores,” you must send scores from College Board or ACT directly.</a:t>
          </a:r>
        </a:p>
      </dgm:t>
    </dgm:pt>
    <dgm:pt modelId="{69E1AD6F-553B-473C-917A-B0B60E539B44}" type="parTrans" cxnId="{8A890570-429D-4FE6-AB9F-2903035C4C8F}">
      <dgm:prSet/>
      <dgm:spPr/>
      <dgm:t>
        <a:bodyPr/>
        <a:lstStyle/>
        <a:p>
          <a:endParaRPr lang="en-US"/>
        </a:p>
      </dgm:t>
    </dgm:pt>
    <dgm:pt modelId="{91D99D46-286C-4FB5-8280-E8D85124839D}" type="sibTrans" cxnId="{8A890570-429D-4FE6-AB9F-2903035C4C8F}">
      <dgm:prSet/>
      <dgm:spPr/>
      <dgm:t>
        <a:bodyPr/>
        <a:lstStyle/>
        <a:p>
          <a:endParaRPr lang="en-US"/>
        </a:p>
      </dgm:t>
    </dgm:pt>
    <dgm:pt modelId="{2D5A4D66-99AC-4174-B47E-ED6BF430397C}">
      <dgm:prSet/>
      <dgm:spPr>
        <a:ln>
          <a:solidFill>
            <a:schemeClr val="tx1"/>
          </a:solidFill>
        </a:ln>
      </dgm:spPr>
      <dgm:t>
        <a:bodyPr/>
        <a:lstStyle/>
        <a:p>
          <a:r>
            <a:rPr lang="en-US" i="1"/>
            <a:t>We do not have access to your College Board accounts.  If you lost/forgot your login info, you must call College Board.  </a:t>
          </a:r>
          <a:endParaRPr lang="en-US"/>
        </a:p>
      </dgm:t>
    </dgm:pt>
    <dgm:pt modelId="{62E5087B-3686-4BC5-A0FC-4B0C691A6A33}" type="parTrans" cxnId="{E3662F92-F53C-42A3-9E09-A30137D86BC7}">
      <dgm:prSet/>
      <dgm:spPr/>
      <dgm:t>
        <a:bodyPr/>
        <a:lstStyle/>
        <a:p>
          <a:endParaRPr lang="en-US"/>
        </a:p>
      </dgm:t>
    </dgm:pt>
    <dgm:pt modelId="{39F5ABF2-4D24-4DFE-BF3E-1B0DF56CF0B0}" type="sibTrans" cxnId="{E3662F92-F53C-42A3-9E09-A30137D86BC7}">
      <dgm:prSet/>
      <dgm:spPr/>
      <dgm:t>
        <a:bodyPr/>
        <a:lstStyle/>
        <a:p>
          <a:endParaRPr lang="en-US"/>
        </a:p>
      </dgm:t>
    </dgm:pt>
    <dgm:pt modelId="{07E21DC0-6AFC-41BE-A4C5-15D9CEA28614}">
      <dgm:prSet/>
      <dgm:spPr/>
      <dgm:t>
        <a:bodyPr/>
        <a:lstStyle/>
        <a:p>
          <a:r>
            <a:rPr lang="en-US"/>
            <a:t>Most colleges will Super-Score (combine highest Math and English).</a:t>
          </a:r>
        </a:p>
      </dgm:t>
    </dgm:pt>
    <dgm:pt modelId="{93F7F060-D94B-4DE6-B48D-407C9353C7B2}" type="parTrans" cxnId="{9787D403-6FEE-4BD2-B1B5-ED09646C9462}">
      <dgm:prSet/>
      <dgm:spPr/>
      <dgm:t>
        <a:bodyPr/>
        <a:lstStyle/>
        <a:p>
          <a:endParaRPr lang="en-US"/>
        </a:p>
      </dgm:t>
    </dgm:pt>
    <dgm:pt modelId="{DEA198D0-D5A2-4E14-912A-D2455D671A06}" type="sibTrans" cxnId="{9787D403-6FEE-4BD2-B1B5-ED09646C9462}">
      <dgm:prSet/>
      <dgm:spPr/>
      <dgm:t>
        <a:bodyPr/>
        <a:lstStyle/>
        <a:p>
          <a:endParaRPr lang="en-US"/>
        </a:p>
      </dgm:t>
    </dgm:pt>
    <dgm:pt modelId="{6A563AAC-FD91-4219-8F41-BF465F4F1798}">
      <dgm:prSet/>
      <dgm:spPr>
        <a:ln>
          <a:solidFill>
            <a:schemeClr val="tx1"/>
          </a:solidFill>
        </a:ln>
      </dgm:spPr>
      <dgm:t>
        <a:bodyPr/>
        <a:lstStyle/>
        <a:p>
          <a:r>
            <a:rPr lang="en-US" i="1"/>
            <a:t>Penn State takes the best “sitting,” and does not </a:t>
          </a:r>
          <a:r>
            <a:rPr lang="en-US" i="1" err="1"/>
            <a:t>SuperScore</a:t>
          </a:r>
          <a:r>
            <a:rPr lang="en-US" i="1"/>
            <a:t> across multiple tests.    </a:t>
          </a:r>
        </a:p>
      </dgm:t>
    </dgm:pt>
    <dgm:pt modelId="{5BB167D1-995F-4C27-A34E-813B31094C27}" type="parTrans" cxnId="{C0712628-8DBF-4A7E-923D-32C51A1D6780}">
      <dgm:prSet/>
      <dgm:spPr/>
      <dgm:t>
        <a:bodyPr/>
        <a:lstStyle/>
        <a:p>
          <a:endParaRPr lang="en-US"/>
        </a:p>
      </dgm:t>
    </dgm:pt>
    <dgm:pt modelId="{99F54244-AD1B-49AA-8931-3006E5B48437}" type="sibTrans" cxnId="{C0712628-8DBF-4A7E-923D-32C51A1D6780}">
      <dgm:prSet/>
      <dgm:spPr/>
      <dgm:t>
        <a:bodyPr/>
        <a:lstStyle/>
        <a:p>
          <a:endParaRPr lang="en-US"/>
        </a:p>
      </dgm:t>
    </dgm:pt>
    <dgm:pt modelId="{1708CA76-C6C2-4168-A7B7-4086D6D01FC3}" type="pres">
      <dgm:prSet presAssocID="{CB41079E-6AC3-4A30-B68F-FE2BCA01D16B}" presName="diagram" presStyleCnt="0">
        <dgm:presLayoutVars>
          <dgm:chPref val="1"/>
          <dgm:dir/>
          <dgm:animOne val="branch"/>
          <dgm:animLvl val="lvl"/>
          <dgm:resizeHandles/>
        </dgm:presLayoutVars>
      </dgm:prSet>
      <dgm:spPr/>
    </dgm:pt>
    <dgm:pt modelId="{E52DD762-0E2D-448D-BB4A-758C86A76A88}" type="pres">
      <dgm:prSet presAssocID="{DCE00120-9F97-4B97-951C-F3B85284F3D3}" presName="root" presStyleCnt="0"/>
      <dgm:spPr/>
    </dgm:pt>
    <dgm:pt modelId="{ACD98D16-5213-44D4-9DEE-07653F60705B}" type="pres">
      <dgm:prSet presAssocID="{DCE00120-9F97-4B97-951C-F3B85284F3D3}" presName="rootComposite" presStyleCnt="0"/>
      <dgm:spPr/>
    </dgm:pt>
    <dgm:pt modelId="{05AE2921-2E0E-435D-A650-5C170DF8157C}" type="pres">
      <dgm:prSet presAssocID="{DCE00120-9F97-4B97-951C-F3B85284F3D3}" presName="rootText" presStyleLbl="node1" presStyleIdx="0" presStyleCnt="2"/>
      <dgm:spPr/>
    </dgm:pt>
    <dgm:pt modelId="{9C3FB64F-0F14-4EFC-9FA7-87EA8AEC57AB}" type="pres">
      <dgm:prSet presAssocID="{DCE00120-9F97-4B97-951C-F3B85284F3D3}" presName="rootConnector" presStyleLbl="node1" presStyleIdx="0" presStyleCnt="2"/>
      <dgm:spPr/>
    </dgm:pt>
    <dgm:pt modelId="{D709733D-A115-4444-A3E1-923B4AD8B00D}" type="pres">
      <dgm:prSet presAssocID="{DCE00120-9F97-4B97-951C-F3B85284F3D3}" presName="childShape" presStyleCnt="0"/>
      <dgm:spPr/>
    </dgm:pt>
    <dgm:pt modelId="{29D83F23-927C-42CE-BCA9-9FAC5197CC34}" type="pres">
      <dgm:prSet presAssocID="{62E5087B-3686-4BC5-A0FC-4B0C691A6A33}" presName="Name13" presStyleLbl="parChTrans1D2" presStyleIdx="0" presStyleCnt="2"/>
      <dgm:spPr/>
    </dgm:pt>
    <dgm:pt modelId="{60649F8E-6A90-46BC-828C-3D240FEA637B}" type="pres">
      <dgm:prSet presAssocID="{2D5A4D66-99AC-4174-B47E-ED6BF430397C}" presName="childText" presStyleLbl="bgAcc1" presStyleIdx="0" presStyleCnt="2">
        <dgm:presLayoutVars>
          <dgm:bulletEnabled val="1"/>
        </dgm:presLayoutVars>
      </dgm:prSet>
      <dgm:spPr/>
    </dgm:pt>
    <dgm:pt modelId="{A4A38C93-FD1C-4E3D-9CF0-CFD6BB79262E}" type="pres">
      <dgm:prSet presAssocID="{07E21DC0-6AFC-41BE-A4C5-15D9CEA28614}" presName="root" presStyleCnt="0"/>
      <dgm:spPr/>
    </dgm:pt>
    <dgm:pt modelId="{A91C8030-33E2-498B-84CF-914BE28FFDB2}" type="pres">
      <dgm:prSet presAssocID="{07E21DC0-6AFC-41BE-A4C5-15D9CEA28614}" presName="rootComposite" presStyleCnt="0"/>
      <dgm:spPr/>
    </dgm:pt>
    <dgm:pt modelId="{D7EAA943-88BA-482B-8A1A-9188B8182BF6}" type="pres">
      <dgm:prSet presAssocID="{07E21DC0-6AFC-41BE-A4C5-15D9CEA28614}" presName="rootText" presStyleLbl="node1" presStyleIdx="1" presStyleCnt="2"/>
      <dgm:spPr/>
    </dgm:pt>
    <dgm:pt modelId="{8A8C8FC7-9F41-4BE1-AF42-D592658715C4}" type="pres">
      <dgm:prSet presAssocID="{07E21DC0-6AFC-41BE-A4C5-15D9CEA28614}" presName="rootConnector" presStyleLbl="node1" presStyleIdx="1" presStyleCnt="2"/>
      <dgm:spPr/>
    </dgm:pt>
    <dgm:pt modelId="{6080859E-18D2-46F8-8C52-60899E115A7B}" type="pres">
      <dgm:prSet presAssocID="{07E21DC0-6AFC-41BE-A4C5-15D9CEA28614}" presName="childShape" presStyleCnt="0"/>
      <dgm:spPr/>
    </dgm:pt>
    <dgm:pt modelId="{A7E8C85B-3B5D-49FE-8132-CE621E3E7700}" type="pres">
      <dgm:prSet presAssocID="{5BB167D1-995F-4C27-A34E-813B31094C27}" presName="Name13" presStyleLbl="parChTrans1D2" presStyleIdx="1" presStyleCnt="2"/>
      <dgm:spPr/>
    </dgm:pt>
    <dgm:pt modelId="{F419BAC0-611A-427D-BFC0-D1475A2934A1}" type="pres">
      <dgm:prSet presAssocID="{6A563AAC-FD91-4219-8F41-BF465F4F1798}" presName="childText" presStyleLbl="bgAcc1" presStyleIdx="1" presStyleCnt="2">
        <dgm:presLayoutVars>
          <dgm:bulletEnabled val="1"/>
        </dgm:presLayoutVars>
      </dgm:prSet>
      <dgm:spPr/>
    </dgm:pt>
  </dgm:ptLst>
  <dgm:cxnLst>
    <dgm:cxn modelId="{9787D403-6FEE-4BD2-B1B5-ED09646C9462}" srcId="{CB41079E-6AC3-4A30-B68F-FE2BCA01D16B}" destId="{07E21DC0-6AFC-41BE-A4C5-15D9CEA28614}" srcOrd="1" destOrd="0" parTransId="{93F7F060-D94B-4DE6-B48D-407C9353C7B2}" sibTransId="{DEA198D0-D5A2-4E14-912A-D2455D671A06}"/>
    <dgm:cxn modelId="{C886C810-C375-4B51-9F5C-D60CB2023864}" type="presOf" srcId="{6A563AAC-FD91-4219-8F41-BF465F4F1798}" destId="{F419BAC0-611A-427D-BFC0-D1475A2934A1}" srcOrd="0" destOrd="0" presId="urn:microsoft.com/office/officeart/2005/8/layout/hierarchy3"/>
    <dgm:cxn modelId="{C0712628-8DBF-4A7E-923D-32C51A1D6780}" srcId="{07E21DC0-6AFC-41BE-A4C5-15D9CEA28614}" destId="{6A563AAC-FD91-4219-8F41-BF465F4F1798}" srcOrd="0" destOrd="0" parTransId="{5BB167D1-995F-4C27-A34E-813B31094C27}" sibTransId="{99F54244-AD1B-49AA-8931-3006E5B48437}"/>
    <dgm:cxn modelId="{8A890570-429D-4FE6-AB9F-2903035C4C8F}" srcId="{CB41079E-6AC3-4A30-B68F-FE2BCA01D16B}" destId="{DCE00120-9F97-4B97-951C-F3B85284F3D3}" srcOrd="0" destOrd="0" parTransId="{69E1AD6F-553B-473C-917A-B0B60E539B44}" sibTransId="{91D99D46-286C-4FB5-8280-E8D85124839D}"/>
    <dgm:cxn modelId="{B600D057-B460-4BE2-9480-5773D2B91B94}" type="presOf" srcId="{62E5087B-3686-4BC5-A0FC-4B0C691A6A33}" destId="{29D83F23-927C-42CE-BCA9-9FAC5197CC34}" srcOrd="0" destOrd="0" presId="urn:microsoft.com/office/officeart/2005/8/layout/hierarchy3"/>
    <dgm:cxn modelId="{61A14F8E-A78A-4CEB-AEF4-AC4CD42D00A1}" type="presOf" srcId="{DCE00120-9F97-4B97-951C-F3B85284F3D3}" destId="{05AE2921-2E0E-435D-A650-5C170DF8157C}" srcOrd="0" destOrd="0" presId="urn:microsoft.com/office/officeart/2005/8/layout/hierarchy3"/>
    <dgm:cxn modelId="{E3662F92-F53C-42A3-9E09-A30137D86BC7}" srcId="{DCE00120-9F97-4B97-951C-F3B85284F3D3}" destId="{2D5A4D66-99AC-4174-B47E-ED6BF430397C}" srcOrd="0" destOrd="0" parTransId="{62E5087B-3686-4BC5-A0FC-4B0C691A6A33}" sibTransId="{39F5ABF2-4D24-4DFE-BF3E-1B0DF56CF0B0}"/>
    <dgm:cxn modelId="{0DFDB693-C5FA-4E7A-BE23-93E7119DAC0C}" type="presOf" srcId="{07E21DC0-6AFC-41BE-A4C5-15D9CEA28614}" destId="{D7EAA943-88BA-482B-8A1A-9188B8182BF6}" srcOrd="0" destOrd="0" presId="urn:microsoft.com/office/officeart/2005/8/layout/hierarchy3"/>
    <dgm:cxn modelId="{89A3949A-84CA-4055-9765-FF53FD2B3C24}" type="presOf" srcId="{07E21DC0-6AFC-41BE-A4C5-15D9CEA28614}" destId="{8A8C8FC7-9F41-4BE1-AF42-D592658715C4}" srcOrd="1" destOrd="0" presId="urn:microsoft.com/office/officeart/2005/8/layout/hierarchy3"/>
    <dgm:cxn modelId="{D28A12A0-20BB-44DD-8637-92ADF02B2214}" type="presOf" srcId="{5BB167D1-995F-4C27-A34E-813B31094C27}" destId="{A7E8C85B-3B5D-49FE-8132-CE621E3E7700}" srcOrd="0" destOrd="0" presId="urn:microsoft.com/office/officeart/2005/8/layout/hierarchy3"/>
    <dgm:cxn modelId="{B45A65C2-EB0C-49EF-8489-790860056ACC}" type="presOf" srcId="{2D5A4D66-99AC-4174-B47E-ED6BF430397C}" destId="{60649F8E-6A90-46BC-828C-3D240FEA637B}" srcOrd="0" destOrd="0" presId="urn:microsoft.com/office/officeart/2005/8/layout/hierarchy3"/>
    <dgm:cxn modelId="{CE3DC0CA-93B7-40E8-A578-96B3F9FA923B}" type="presOf" srcId="{DCE00120-9F97-4B97-951C-F3B85284F3D3}" destId="{9C3FB64F-0F14-4EFC-9FA7-87EA8AEC57AB}" srcOrd="1" destOrd="0" presId="urn:microsoft.com/office/officeart/2005/8/layout/hierarchy3"/>
    <dgm:cxn modelId="{CC22CCFB-6B4D-448D-BF82-E149F5E0A880}" type="presOf" srcId="{CB41079E-6AC3-4A30-B68F-FE2BCA01D16B}" destId="{1708CA76-C6C2-4168-A7B7-4086D6D01FC3}" srcOrd="0" destOrd="0" presId="urn:microsoft.com/office/officeart/2005/8/layout/hierarchy3"/>
    <dgm:cxn modelId="{C60BA539-13EC-43B1-AC2E-C7F8CF41D583}" type="presParOf" srcId="{1708CA76-C6C2-4168-A7B7-4086D6D01FC3}" destId="{E52DD762-0E2D-448D-BB4A-758C86A76A88}" srcOrd="0" destOrd="0" presId="urn:microsoft.com/office/officeart/2005/8/layout/hierarchy3"/>
    <dgm:cxn modelId="{D3AC5984-DAEF-4C38-86F2-91E37CF99551}" type="presParOf" srcId="{E52DD762-0E2D-448D-BB4A-758C86A76A88}" destId="{ACD98D16-5213-44D4-9DEE-07653F60705B}" srcOrd="0" destOrd="0" presId="urn:microsoft.com/office/officeart/2005/8/layout/hierarchy3"/>
    <dgm:cxn modelId="{6B55E014-CBF2-4B95-A48F-028208503EF4}" type="presParOf" srcId="{ACD98D16-5213-44D4-9DEE-07653F60705B}" destId="{05AE2921-2E0E-435D-A650-5C170DF8157C}" srcOrd="0" destOrd="0" presId="urn:microsoft.com/office/officeart/2005/8/layout/hierarchy3"/>
    <dgm:cxn modelId="{123DD555-77E1-4E7B-8063-97DAF0111081}" type="presParOf" srcId="{ACD98D16-5213-44D4-9DEE-07653F60705B}" destId="{9C3FB64F-0F14-4EFC-9FA7-87EA8AEC57AB}" srcOrd="1" destOrd="0" presId="urn:microsoft.com/office/officeart/2005/8/layout/hierarchy3"/>
    <dgm:cxn modelId="{48FCC681-8933-459E-98C2-FDB0E0680F51}" type="presParOf" srcId="{E52DD762-0E2D-448D-BB4A-758C86A76A88}" destId="{D709733D-A115-4444-A3E1-923B4AD8B00D}" srcOrd="1" destOrd="0" presId="urn:microsoft.com/office/officeart/2005/8/layout/hierarchy3"/>
    <dgm:cxn modelId="{4C9B4F79-A3C0-4503-9BAB-3C27D0832ED4}" type="presParOf" srcId="{D709733D-A115-4444-A3E1-923B4AD8B00D}" destId="{29D83F23-927C-42CE-BCA9-9FAC5197CC34}" srcOrd="0" destOrd="0" presId="urn:microsoft.com/office/officeart/2005/8/layout/hierarchy3"/>
    <dgm:cxn modelId="{BF15505A-4BA3-4DB3-BB48-5B28BDB333E5}" type="presParOf" srcId="{D709733D-A115-4444-A3E1-923B4AD8B00D}" destId="{60649F8E-6A90-46BC-828C-3D240FEA637B}" srcOrd="1" destOrd="0" presId="urn:microsoft.com/office/officeart/2005/8/layout/hierarchy3"/>
    <dgm:cxn modelId="{3CC36508-D717-4E16-8714-73823516B0A3}" type="presParOf" srcId="{1708CA76-C6C2-4168-A7B7-4086D6D01FC3}" destId="{A4A38C93-FD1C-4E3D-9CF0-CFD6BB79262E}" srcOrd="1" destOrd="0" presId="urn:microsoft.com/office/officeart/2005/8/layout/hierarchy3"/>
    <dgm:cxn modelId="{0F107B87-EB3F-4ABC-9380-2B5018A5AB44}" type="presParOf" srcId="{A4A38C93-FD1C-4E3D-9CF0-CFD6BB79262E}" destId="{A91C8030-33E2-498B-84CF-914BE28FFDB2}" srcOrd="0" destOrd="0" presId="urn:microsoft.com/office/officeart/2005/8/layout/hierarchy3"/>
    <dgm:cxn modelId="{B666F72B-A4E9-409B-BCE1-0986792DABB7}" type="presParOf" srcId="{A91C8030-33E2-498B-84CF-914BE28FFDB2}" destId="{D7EAA943-88BA-482B-8A1A-9188B8182BF6}" srcOrd="0" destOrd="0" presId="urn:microsoft.com/office/officeart/2005/8/layout/hierarchy3"/>
    <dgm:cxn modelId="{5CD9DE78-4763-4048-9248-CAA09A92D96F}" type="presParOf" srcId="{A91C8030-33E2-498B-84CF-914BE28FFDB2}" destId="{8A8C8FC7-9F41-4BE1-AF42-D592658715C4}" srcOrd="1" destOrd="0" presId="urn:microsoft.com/office/officeart/2005/8/layout/hierarchy3"/>
    <dgm:cxn modelId="{9E002B06-61A0-4FC3-92CF-CB1F2A5FF2E7}" type="presParOf" srcId="{A4A38C93-FD1C-4E3D-9CF0-CFD6BB79262E}" destId="{6080859E-18D2-46F8-8C52-60899E115A7B}" srcOrd="1" destOrd="0" presId="urn:microsoft.com/office/officeart/2005/8/layout/hierarchy3"/>
    <dgm:cxn modelId="{5E311E0C-41E2-4246-A25A-4054F4E4F459}" type="presParOf" srcId="{6080859E-18D2-46F8-8C52-60899E115A7B}" destId="{A7E8C85B-3B5D-49FE-8132-CE621E3E7700}" srcOrd="0" destOrd="0" presId="urn:microsoft.com/office/officeart/2005/8/layout/hierarchy3"/>
    <dgm:cxn modelId="{B6CE1044-E022-44A4-A716-16C258F7E085}" type="presParOf" srcId="{6080859E-18D2-46F8-8C52-60899E115A7B}" destId="{F419BAC0-611A-427D-BFC0-D1475A2934A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8ED2F59-50BD-4228-A64F-1E44ABC9E2FB}"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13F6E48B-E511-4885-BAB4-39AE09F4C604}">
      <dgm:prSet/>
      <dgm:spPr/>
      <dgm:t>
        <a:bodyPr/>
        <a:lstStyle/>
        <a:p>
          <a:r>
            <a:rPr lang="en-US"/>
            <a:t>The Student Services Office will send the following to your colleges:</a:t>
          </a:r>
        </a:p>
      </dgm:t>
    </dgm:pt>
    <dgm:pt modelId="{FE224D77-A70A-4F79-A2FF-273F774357DC}" type="parTrans" cxnId="{14DEC414-6D83-49A2-BD77-FA9A6C03AB8A}">
      <dgm:prSet/>
      <dgm:spPr/>
      <dgm:t>
        <a:bodyPr/>
        <a:lstStyle/>
        <a:p>
          <a:endParaRPr lang="en-US"/>
        </a:p>
      </dgm:t>
    </dgm:pt>
    <dgm:pt modelId="{FFDEEC2F-8518-4CFD-9640-3B766AF1D985}" type="sibTrans" cxnId="{14DEC414-6D83-49A2-BD77-FA9A6C03AB8A}">
      <dgm:prSet/>
      <dgm:spPr/>
      <dgm:t>
        <a:bodyPr/>
        <a:lstStyle/>
        <a:p>
          <a:endParaRPr lang="en-US"/>
        </a:p>
      </dgm:t>
    </dgm:pt>
    <dgm:pt modelId="{BC13E676-CF03-45E6-BD07-B6396BD4317F}">
      <dgm:prSet/>
      <dgm:spPr/>
      <dgm:t>
        <a:bodyPr/>
        <a:lstStyle/>
        <a:p>
          <a:r>
            <a:rPr lang="en-US"/>
            <a:t>Your </a:t>
          </a:r>
          <a:r>
            <a:rPr lang="en-US" b="1"/>
            <a:t>transcript</a:t>
          </a:r>
          <a:endParaRPr lang="en-US"/>
        </a:p>
      </dgm:t>
    </dgm:pt>
    <dgm:pt modelId="{61B207E3-C929-4ABF-9321-126CF43D51FB}" type="parTrans" cxnId="{7E1194DB-4D40-4483-AB35-300671640181}">
      <dgm:prSet/>
      <dgm:spPr/>
      <dgm:t>
        <a:bodyPr/>
        <a:lstStyle/>
        <a:p>
          <a:endParaRPr lang="en-US"/>
        </a:p>
      </dgm:t>
    </dgm:pt>
    <dgm:pt modelId="{C82F3A9C-F6CB-4943-95E9-753BCA841B63}" type="sibTrans" cxnId="{7E1194DB-4D40-4483-AB35-300671640181}">
      <dgm:prSet/>
      <dgm:spPr/>
      <dgm:t>
        <a:bodyPr/>
        <a:lstStyle/>
        <a:p>
          <a:endParaRPr lang="en-US"/>
        </a:p>
      </dgm:t>
    </dgm:pt>
    <dgm:pt modelId="{B04A35A3-A0F6-4E5E-A9E0-EB25D194E1CC}">
      <dgm:prSet/>
      <dgm:spPr/>
      <dgm:t>
        <a:bodyPr/>
        <a:lstStyle/>
        <a:p>
          <a:r>
            <a:rPr lang="en-US" b="1"/>
            <a:t>Secondary School Report </a:t>
          </a:r>
          <a:r>
            <a:rPr lang="en-US"/>
            <a:t>form (we have these forms online -  you don’t need to bring us any forms).</a:t>
          </a:r>
        </a:p>
      </dgm:t>
    </dgm:pt>
    <dgm:pt modelId="{DB61CF34-A04A-4300-98ED-679B64177469}" type="parTrans" cxnId="{89133E38-B296-4DCD-A572-E933A8268367}">
      <dgm:prSet/>
      <dgm:spPr/>
      <dgm:t>
        <a:bodyPr/>
        <a:lstStyle/>
        <a:p>
          <a:endParaRPr lang="en-US"/>
        </a:p>
      </dgm:t>
    </dgm:pt>
    <dgm:pt modelId="{5A4D3EAA-C644-4E00-A62C-0095604F7085}" type="sibTrans" cxnId="{89133E38-B296-4DCD-A572-E933A8268367}">
      <dgm:prSet/>
      <dgm:spPr/>
      <dgm:t>
        <a:bodyPr/>
        <a:lstStyle/>
        <a:p>
          <a:endParaRPr lang="en-US"/>
        </a:p>
      </dgm:t>
    </dgm:pt>
    <dgm:pt modelId="{139EDA24-9D03-4ADE-BA74-2001263C94EE}">
      <dgm:prSet/>
      <dgm:spPr/>
      <dgm:t>
        <a:bodyPr/>
        <a:lstStyle/>
        <a:p>
          <a:r>
            <a:rPr lang="en-US"/>
            <a:t>Our School </a:t>
          </a:r>
          <a:r>
            <a:rPr lang="en-US" b="1"/>
            <a:t>Profile</a:t>
          </a:r>
          <a:r>
            <a:rPr lang="en-US"/>
            <a:t>, which provides data about our school and district.</a:t>
          </a:r>
        </a:p>
      </dgm:t>
    </dgm:pt>
    <dgm:pt modelId="{C42C162C-4EE6-4BE1-BAF1-B47A6218DF08}" type="parTrans" cxnId="{869F8D3F-4647-482F-991D-0CFAF245CD8C}">
      <dgm:prSet/>
      <dgm:spPr/>
      <dgm:t>
        <a:bodyPr/>
        <a:lstStyle/>
        <a:p>
          <a:endParaRPr lang="en-US"/>
        </a:p>
      </dgm:t>
    </dgm:pt>
    <dgm:pt modelId="{68EC9E54-AC2F-4F0E-8C47-18EDE3C14B64}" type="sibTrans" cxnId="{869F8D3F-4647-482F-991D-0CFAF245CD8C}">
      <dgm:prSet/>
      <dgm:spPr/>
      <dgm:t>
        <a:bodyPr/>
        <a:lstStyle/>
        <a:p>
          <a:endParaRPr lang="en-US"/>
        </a:p>
      </dgm:t>
    </dgm:pt>
    <dgm:pt modelId="{23FC53D9-A443-4626-B736-78D1F0C2E1F0}">
      <dgm:prSet/>
      <dgm:spPr/>
      <dgm:t>
        <a:bodyPr/>
        <a:lstStyle/>
        <a:p>
          <a:r>
            <a:rPr lang="en-US"/>
            <a:t>A copy of your senior </a:t>
          </a:r>
          <a:r>
            <a:rPr lang="en-US" b="1"/>
            <a:t>schedule</a:t>
          </a:r>
          <a:r>
            <a:rPr lang="en-US"/>
            <a:t> (if you make any changes to your schedule for senior year after it’s sent, you are responsible for reporting that to your colleges).</a:t>
          </a:r>
        </a:p>
      </dgm:t>
    </dgm:pt>
    <dgm:pt modelId="{3C63B5AE-2412-4C0B-A370-17847E35BEEE}" type="parTrans" cxnId="{73DE629C-4A2A-4A06-972D-0832C23251F3}">
      <dgm:prSet/>
      <dgm:spPr/>
      <dgm:t>
        <a:bodyPr/>
        <a:lstStyle/>
        <a:p>
          <a:endParaRPr lang="en-US"/>
        </a:p>
      </dgm:t>
    </dgm:pt>
    <dgm:pt modelId="{E19A4464-BBB3-4F4E-82FD-3EFC864B4B7E}" type="sibTrans" cxnId="{73DE629C-4A2A-4A06-972D-0832C23251F3}">
      <dgm:prSet/>
      <dgm:spPr/>
      <dgm:t>
        <a:bodyPr/>
        <a:lstStyle/>
        <a:p>
          <a:endParaRPr lang="en-US"/>
        </a:p>
      </dgm:t>
    </dgm:pt>
    <dgm:pt modelId="{BA916F75-1F7E-4464-B3B5-ED6BA5E5D700}">
      <dgm:prSet/>
      <dgm:spPr/>
      <dgm:t>
        <a:bodyPr/>
        <a:lstStyle/>
        <a:p>
          <a:r>
            <a:rPr lang="en-US" i="1" u="sng"/>
            <a:t>Note</a:t>
          </a:r>
          <a:r>
            <a:rPr lang="en-US" i="1"/>
            <a:t>:  We do NOT send </a:t>
          </a:r>
          <a:r>
            <a:rPr lang="en-US" i="1" u="sng"/>
            <a:t>teacher</a:t>
          </a:r>
          <a:r>
            <a:rPr lang="en-US" i="1"/>
            <a:t> letters of rec.  They upload and send their letters separately to the colleges you designate when you make your request.</a:t>
          </a:r>
          <a:endParaRPr lang="en-US"/>
        </a:p>
      </dgm:t>
    </dgm:pt>
    <dgm:pt modelId="{802D974B-AC8C-4621-940B-A7E78D0C081F}" type="parTrans" cxnId="{FC273EA2-8F83-4B23-BC8F-6134FAA3A83C}">
      <dgm:prSet/>
      <dgm:spPr/>
      <dgm:t>
        <a:bodyPr/>
        <a:lstStyle/>
        <a:p>
          <a:endParaRPr lang="en-US"/>
        </a:p>
      </dgm:t>
    </dgm:pt>
    <dgm:pt modelId="{BB959CDF-C2F2-4D4B-B12F-FAF55A552BDE}" type="sibTrans" cxnId="{FC273EA2-8F83-4B23-BC8F-6134FAA3A83C}">
      <dgm:prSet/>
      <dgm:spPr/>
      <dgm:t>
        <a:bodyPr/>
        <a:lstStyle/>
        <a:p>
          <a:endParaRPr lang="en-US"/>
        </a:p>
      </dgm:t>
    </dgm:pt>
    <dgm:pt modelId="{867E10E6-CED5-4F84-993B-F3CDE89D543D}">
      <dgm:prSet/>
      <dgm:spPr/>
      <dgm:t>
        <a:bodyPr/>
        <a:lstStyle/>
        <a:p>
          <a:r>
            <a:rPr lang="en-US"/>
            <a:t>A </a:t>
          </a:r>
          <a:r>
            <a:rPr lang="en-US" b="1"/>
            <a:t>counselor recommendation </a:t>
          </a:r>
          <a:r>
            <a:rPr lang="en-US"/>
            <a:t>if required;</a:t>
          </a:r>
        </a:p>
      </dgm:t>
    </dgm:pt>
    <dgm:pt modelId="{F5F7D07F-CD0B-4264-B2BB-D2CD197CBB89}" type="parTrans" cxnId="{A585E46B-238E-4E51-AEF0-3270F681D25B}">
      <dgm:prSet/>
      <dgm:spPr/>
      <dgm:t>
        <a:bodyPr/>
        <a:lstStyle/>
        <a:p>
          <a:endParaRPr lang="en-US"/>
        </a:p>
      </dgm:t>
    </dgm:pt>
    <dgm:pt modelId="{97B04E7D-EDE1-4324-B048-2A0B1363FF1C}" type="sibTrans" cxnId="{A585E46B-238E-4E51-AEF0-3270F681D25B}">
      <dgm:prSet/>
      <dgm:spPr/>
      <dgm:t>
        <a:bodyPr/>
        <a:lstStyle/>
        <a:p>
          <a:endParaRPr lang="en-US"/>
        </a:p>
      </dgm:t>
    </dgm:pt>
    <dgm:pt modelId="{E1742C23-DE17-4245-B101-BA27858F3F78}" type="pres">
      <dgm:prSet presAssocID="{58ED2F59-50BD-4228-A64F-1E44ABC9E2FB}" presName="linear" presStyleCnt="0">
        <dgm:presLayoutVars>
          <dgm:animLvl val="lvl"/>
          <dgm:resizeHandles val="exact"/>
        </dgm:presLayoutVars>
      </dgm:prSet>
      <dgm:spPr/>
    </dgm:pt>
    <dgm:pt modelId="{D2CE80BF-35AF-4BE6-973E-31AB89097095}" type="pres">
      <dgm:prSet presAssocID="{13F6E48B-E511-4885-BAB4-39AE09F4C604}" presName="parentText" presStyleLbl="node1" presStyleIdx="0" presStyleCnt="1" custLinFactNeighborY="-5072">
        <dgm:presLayoutVars>
          <dgm:chMax val="0"/>
          <dgm:bulletEnabled val="1"/>
        </dgm:presLayoutVars>
      </dgm:prSet>
      <dgm:spPr/>
    </dgm:pt>
    <dgm:pt modelId="{14E3B52D-FE9C-400E-AE4F-2F29BA41FECF}" type="pres">
      <dgm:prSet presAssocID="{13F6E48B-E511-4885-BAB4-39AE09F4C604}" presName="childText" presStyleLbl="revTx" presStyleIdx="0" presStyleCnt="1">
        <dgm:presLayoutVars>
          <dgm:bulletEnabled val="1"/>
        </dgm:presLayoutVars>
      </dgm:prSet>
      <dgm:spPr/>
    </dgm:pt>
  </dgm:ptLst>
  <dgm:cxnLst>
    <dgm:cxn modelId="{6B954200-4E58-4E13-97A3-800A949AE420}" type="presOf" srcId="{BA916F75-1F7E-4464-B3B5-ED6BA5E5D700}" destId="{14E3B52D-FE9C-400E-AE4F-2F29BA41FECF}" srcOrd="0" destOrd="5" presId="urn:microsoft.com/office/officeart/2005/8/layout/vList2"/>
    <dgm:cxn modelId="{14DEC414-6D83-49A2-BD77-FA9A6C03AB8A}" srcId="{58ED2F59-50BD-4228-A64F-1E44ABC9E2FB}" destId="{13F6E48B-E511-4885-BAB4-39AE09F4C604}" srcOrd="0" destOrd="0" parTransId="{FE224D77-A70A-4F79-A2FF-273F774357DC}" sibTransId="{FFDEEC2F-8518-4CFD-9640-3B766AF1D985}"/>
    <dgm:cxn modelId="{89133E38-B296-4DCD-A572-E933A8268367}" srcId="{13F6E48B-E511-4885-BAB4-39AE09F4C604}" destId="{B04A35A3-A0F6-4E5E-A9E0-EB25D194E1CC}" srcOrd="2" destOrd="0" parTransId="{DB61CF34-A04A-4300-98ED-679B64177469}" sibTransId="{5A4D3EAA-C644-4E00-A62C-0095604F7085}"/>
    <dgm:cxn modelId="{869F8D3F-4647-482F-991D-0CFAF245CD8C}" srcId="{13F6E48B-E511-4885-BAB4-39AE09F4C604}" destId="{139EDA24-9D03-4ADE-BA74-2001263C94EE}" srcOrd="3" destOrd="0" parTransId="{C42C162C-4EE6-4BE1-BAF1-B47A6218DF08}" sibTransId="{68EC9E54-AC2F-4F0E-8C47-18EDE3C14B64}"/>
    <dgm:cxn modelId="{FA288263-A84A-45B1-BB69-E2B03E51E6C0}" type="presOf" srcId="{23FC53D9-A443-4626-B736-78D1F0C2E1F0}" destId="{14E3B52D-FE9C-400E-AE4F-2F29BA41FECF}" srcOrd="0" destOrd="4" presId="urn:microsoft.com/office/officeart/2005/8/layout/vList2"/>
    <dgm:cxn modelId="{A585E46B-238E-4E51-AEF0-3270F681D25B}" srcId="{13F6E48B-E511-4885-BAB4-39AE09F4C604}" destId="{867E10E6-CED5-4F84-993B-F3CDE89D543D}" srcOrd="1" destOrd="0" parTransId="{F5F7D07F-CD0B-4264-B2BB-D2CD197CBB89}" sibTransId="{97B04E7D-EDE1-4324-B048-2A0B1363FF1C}"/>
    <dgm:cxn modelId="{F033906C-4964-42F6-AF5F-B9FC6F2C1A15}" type="presOf" srcId="{13F6E48B-E511-4885-BAB4-39AE09F4C604}" destId="{D2CE80BF-35AF-4BE6-973E-31AB89097095}" srcOrd="0" destOrd="0" presId="urn:microsoft.com/office/officeart/2005/8/layout/vList2"/>
    <dgm:cxn modelId="{1E406E8E-ED43-46CC-AADA-1E8ED5719C75}" type="presOf" srcId="{139EDA24-9D03-4ADE-BA74-2001263C94EE}" destId="{14E3B52D-FE9C-400E-AE4F-2F29BA41FECF}" srcOrd="0" destOrd="3" presId="urn:microsoft.com/office/officeart/2005/8/layout/vList2"/>
    <dgm:cxn modelId="{73DE629C-4A2A-4A06-972D-0832C23251F3}" srcId="{13F6E48B-E511-4885-BAB4-39AE09F4C604}" destId="{23FC53D9-A443-4626-B736-78D1F0C2E1F0}" srcOrd="4" destOrd="0" parTransId="{3C63B5AE-2412-4C0B-A370-17847E35BEEE}" sibTransId="{E19A4464-BBB3-4F4E-82FD-3EFC864B4B7E}"/>
    <dgm:cxn modelId="{FC273EA2-8F83-4B23-BC8F-6134FAA3A83C}" srcId="{13F6E48B-E511-4885-BAB4-39AE09F4C604}" destId="{BA916F75-1F7E-4464-B3B5-ED6BA5E5D700}" srcOrd="5" destOrd="0" parTransId="{802D974B-AC8C-4621-940B-A7E78D0C081F}" sibTransId="{BB959CDF-C2F2-4D4B-B12F-FAF55A552BDE}"/>
    <dgm:cxn modelId="{1BE17EC6-9B38-4535-B995-AD95227E119C}" type="presOf" srcId="{B04A35A3-A0F6-4E5E-A9E0-EB25D194E1CC}" destId="{14E3B52D-FE9C-400E-AE4F-2F29BA41FECF}" srcOrd="0" destOrd="2" presId="urn:microsoft.com/office/officeart/2005/8/layout/vList2"/>
    <dgm:cxn modelId="{7E1194DB-4D40-4483-AB35-300671640181}" srcId="{13F6E48B-E511-4885-BAB4-39AE09F4C604}" destId="{BC13E676-CF03-45E6-BD07-B6396BD4317F}" srcOrd="0" destOrd="0" parTransId="{61B207E3-C929-4ABF-9321-126CF43D51FB}" sibTransId="{C82F3A9C-F6CB-4943-95E9-753BCA841B63}"/>
    <dgm:cxn modelId="{1ADAFBEE-FADF-4229-84A0-EA81562381D8}" type="presOf" srcId="{BC13E676-CF03-45E6-BD07-B6396BD4317F}" destId="{14E3B52D-FE9C-400E-AE4F-2F29BA41FECF}" srcOrd="0" destOrd="0" presId="urn:microsoft.com/office/officeart/2005/8/layout/vList2"/>
    <dgm:cxn modelId="{1CDD9AF3-07B1-46B6-9B37-DC12AC68F8AA}" type="presOf" srcId="{867E10E6-CED5-4F84-993B-F3CDE89D543D}" destId="{14E3B52D-FE9C-400E-AE4F-2F29BA41FECF}" srcOrd="0" destOrd="1" presId="urn:microsoft.com/office/officeart/2005/8/layout/vList2"/>
    <dgm:cxn modelId="{414B93FE-2AA3-42A0-AC3D-FC3AD90F8480}" type="presOf" srcId="{58ED2F59-50BD-4228-A64F-1E44ABC9E2FB}" destId="{E1742C23-DE17-4245-B101-BA27858F3F78}" srcOrd="0" destOrd="0" presId="urn:microsoft.com/office/officeart/2005/8/layout/vList2"/>
    <dgm:cxn modelId="{712F2146-BF0D-4DDC-A89B-4F17A6EC7B5F}" type="presParOf" srcId="{E1742C23-DE17-4245-B101-BA27858F3F78}" destId="{D2CE80BF-35AF-4BE6-973E-31AB89097095}" srcOrd="0" destOrd="0" presId="urn:microsoft.com/office/officeart/2005/8/layout/vList2"/>
    <dgm:cxn modelId="{090612F1-9567-482C-BD66-44397DB4E538}" type="presParOf" srcId="{E1742C23-DE17-4245-B101-BA27858F3F78}" destId="{14E3B52D-FE9C-400E-AE4F-2F29BA41FECF}"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E1C569B-C8EC-4CC8-A330-099DEC1A3D20}"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114D152-F45C-4283-82B4-64741C68354D}">
      <dgm:prSet custT="1"/>
      <dgm:spPr/>
      <dgm:t>
        <a:bodyPr/>
        <a:lstStyle/>
        <a:p>
          <a:pPr algn="ctr"/>
          <a:r>
            <a:rPr lang="en-US" sz="2000" b="1"/>
            <a:t>Go to Website for all instructions /</a:t>
          </a:r>
        </a:p>
        <a:p>
          <a:pPr algn="ctr"/>
          <a:r>
            <a:rPr lang="en-US" sz="2000" b="1"/>
            <a:t> refer to College Packet for step-by-step guide.</a:t>
          </a:r>
          <a:endParaRPr lang="en-US" sz="2000"/>
        </a:p>
      </dgm:t>
    </dgm:pt>
    <dgm:pt modelId="{C4BF82A8-589B-42C2-B252-7B3F8093A868}" type="parTrans" cxnId="{B9828390-468F-48A6-8CD3-F2B48B2A3642}">
      <dgm:prSet/>
      <dgm:spPr/>
      <dgm:t>
        <a:bodyPr/>
        <a:lstStyle/>
        <a:p>
          <a:endParaRPr lang="en-US"/>
        </a:p>
      </dgm:t>
    </dgm:pt>
    <dgm:pt modelId="{1BB129B8-B601-411C-8997-143F94BBA6A8}" type="sibTrans" cxnId="{B9828390-468F-48A6-8CD3-F2B48B2A3642}">
      <dgm:prSet/>
      <dgm:spPr/>
      <dgm:t>
        <a:bodyPr/>
        <a:lstStyle/>
        <a:p>
          <a:endParaRPr lang="en-US"/>
        </a:p>
      </dgm:t>
    </dgm:pt>
    <dgm:pt modelId="{71046804-B550-4752-A53F-32CAF35308D7}">
      <dgm:prSet custT="1"/>
      <dgm:spPr/>
      <dgm:t>
        <a:bodyPr/>
        <a:lstStyle/>
        <a:p>
          <a:r>
            <a:rPr lang="en-US" sz="2400"/>
            <a:t>Fill out applications.</a:t>
          </a:r>
        </a:p>
      </dgm:t>
    </dgm:pt>
    <dgm:pt modelId="{88BDA5AF-0D2F-4681-BE81-D9C70421CCB5}" type="parTrans" cxnId="{87E4FD98-0E4D-4D7C-B9E0-5B3FBA08C497}">
      <dgm:prSet/>
      <dgm:spPr/>
      <dgm:t>
        <a:bodyPr/>
        <a:lstStyle/>
        <a:p>
          <a:endParaRPr lang="en-US"/>
        </a:p>
      </dgm:t>
    </dgm:pt>
    <dgm:pt modelId="{87BA94D9-5D4D-4B33-AC45-87328C401C7C}" type="sibTrans" cxnId="{87E4FD98-0E4D-4D7C-B9E0-5B3FBA08C497}">
      <dgm:prSet/>
      <dgm:spPr/>
      <dgm:t>
        <a:bodyPr/>
        <a:lstStyle/>
        <a:p>
          <a:endParaRPr lang="en-US"/>
        </a:p>
      </dgm:t>
    </dgm:pt>
    <dgm:pt modelId="{DB6D37AE-150A-486F-8770-6754731E11A1}">
      <dgm:prSet custT="1"/>
      <dgm:spPr/>
      <dgm:t>
        <a:bodyPr/>
        <a:lstStyle/>
        <a:p>
          <a:r>
            <a:rPr lang="en-US" sz="2400" i="1"/>
            <a:t>If Common App, complete the </a:t>
          </a:r>
          <a:r>
            <a:rPr lang="en-US" sz="2400" b="1" i="1"/>
            <a:t>FERPA Waiver</a:t>
          </a:r>
          <a:r>
            <a:rPr lang="en-US" sz="2400" b="0" i="1"/>
            <a:t>, and </a:t>
          </a:r>
          <a:r>
            <a:rPr lang="en-US" sz="2400" b="1" i="1"/>
            <a:t>Match </a:t>
          </a:r>
          <a:r>
            <a:rPr lang="en-US" sz="2400" b="0" i="1"/>
            <a:t>Naviance and the Common App.</a:t>
          </a:r>
        </a:p>
      </dgm:t>
    </dgm:pt>
    <dgm:pt modelId="{8823AB79-3A8B-4B78-B7C0-8152646F0728}" type="parTrans" cxnId="{51A26510-54FC-4FDF-9832-B4F737A40892}">
      <dgm:prSet/>
      <dgm:spPr/>
      <dgm:t>
        <a:bodyPr/>
        <a:lstStyle/>
        <a:p>
          <a:endParaRPr lang="en-US"/>
        </a:p>
      </dgm:t>
    </dgm:pt>
    <dgm:pt modelId="{FA302673-C862-423E-8D76-5EABBA804380}" type="sibTrans" cxnId="{51A26510-54FC-4FDF-9832-B4F737A40892}">
      <dgm:prSet/>
      <dgm:spPr/>
      <dgm:t>
        <a:bodyPr/>
        <a:lstStyle/>
        <a:p>
          <a:endParaRPr lang="en-US"/>
        </a:p>
      </dgm:t>
    </dgm:pt>
    <dgm:pt modelId="{79948737-B48D-4690-9E72-3984FBEC8F36}">
      <dgm:prSet custT="1"/>
      <dgm:spPr/>
      <dgm:t>
        <a:bodyPr/>
        <a:lstStyle/>
        <a:p>
          <a:r>
            <a:rPr lang="en-US" sz="2400"/>
            <a:t>Request Teacher letter(s) of recommendation through Naviance.</a:t>
          </a:r>
        </a:p>
      </dgm:t>
    </dgm:pt>
    <dgm:pt modelId="{2CD81093-1517-4933-88A4-52912C596A1B}" type="parTrans" cxnId="{67F33F82-8C13-4842-8E59-8C1ADB2D6A88}">
      <dgm:prSet/>
      <dgm:spPr/>
      <dgm:t>
        <a:bodyPr/>
        <a:lstStyle/>
        <a:p>
          <a:endParaRPr lang="en-US"/>
        </a:p>
      </dgm:t>
    </dgm:pt>
    <dgm:pt modelId="{C8726BDE-7724-467B-9C1C-27A11B3FB70F}" type="sibTrans" cxnId="{67F33F82-8C13-4842-8E59-8C1ADB2D6A88}">
      <dgm:prSet/>
      <dgm:spPr/>
      <dgm:t>
        <a:bodyPr/>
        <a:lstStyle/>
        <a:p>
          <a:endParaRPr lang="en-US"/>
        </a:p>
      </dgm:t>
    </dgm:pt>
    <dgm:pt modelId="{276D81AC-E516-48EE-A057-C35B22A827E9}">
      <dgm:prSet custT="1"/>
      <dgm:spPr/>
      <dgm:t>
        <a:bodyPr/>
        <a:lstStyle/>
        <a:p>
          <a:r>
            <a:rPr lang="en-US" sz="2400"/>
            <a:t>Request Transcripts through Naviance.</a:t>
          </a:r>
        </a:p>
      </dgm:t>
    </dgm:pt>
    <dgm:pt modelId="{1DB4DDBD-0490-4C29-BFAE-9356B587ADEF}" type="parTrans" cxnId="{7E0ECA05-C011-4270-AF54-1708A7D9E48F}">
      <dgm:prSet/>
      <dgm:spPr/>
      <dgm:t>
        <a:bodyPr/>
        <a:lstStyle/>
        <a:p>
          <a:endParaRPr lang="en-US"/>
        </a:p>
      </dgm:t>
    </dgm:pt>
    <dgm:pt modelId="{09770D52-8434-4496-8000-EA50117A0B83}" type="sibTrans" cxnId="{7E0ECA05-C011-4270-AF54-1708A7D9E48F}">
      <dgm:prSet/>
      <dgm:spPr/>
      <dgm:t>
        <a:bodyPr/>
        <a:lstStyle/>
        <a:p>
          <a:endParaRPr lang="en-US"/>
        </a:p>
      </dgm:t>
    </dgm:pt>
    <dgm:pt modelId="{3BD5CD5B-19C5-41F7-9C03-8BBB3A161B7B}">
      <dgm:prSet custT="1"/>
      <dgm:spPr/>
      <dgm:t>
        <a:bodyPr/>
        <a:lstStyle/>
        <a:p>
          <a:r>
            <a:rPr lang="en-US" sz="2400"/>
            <a:t>Complete and SUBMIT the Transcript Authorization to the Student Services Office.</a:t>
          </a:r>
        </a:p>
      </dgm:t>
    </dgm:pt>
    <dgm:pt modelId="{55C9F06D-CD55-4A46-AF03-2D4162CAEA84}" type="parTrans" cxnId="{9DC27D2C-23E6-4BF9-800B-B99D3A0C2067}">
      <dgm:prSet/>
      <dgm:spPr/>
      <dgm:t>
        <a:bodyPr/>
        <a:lstStyle/>
        <a:p>
          <a:endParaRPr lang="en-US"/>
        </a:p>
      </dgm:t>
    </dgm:pt>
    <dgm:pt modelId="{E95FF557-2B76-40CF-8CBD-A2562B37601E}" type="sibTrans" cxnId="{9DC27D2C-23E6-4BF9-800B-B99D3A0C2067}">
      <dgm:prSet/>
      <dgm:spPr/>
      <dgm:t>
        <a:bodyPr/>
        <a:lstStyle/>
        <a:p>
          <a:endParaRPr lang="en-US"/>
        </a:p>
      </dgm:t>
    </dgm:pt>
    <dgm:pt modelId="{BCEC3815-5DF9-42BF-B311-C87C30CB1B68}">
      <dgm:prSet custT="1"/>
      <dgm:spPr/>
      <dgm:t>
        <a:bodyPr/>
        <a:lstStyle/>
        <a:p>
          <a:r>
            <a:rPr lang="en-US" sz="2400"/>
            <a:t>Send official test scores, if required, from testing agency.</a:t>
          </a:r>
          <a:endParaRPr lang="en-US" sz="2100"/>
        </a:p>
      </dgm:t>
    </dgm:pt>
    <dgm:pt modelId="{47C5F743-D9F5-4BE2-A1EB-A55616686CF4}" type="parTrans" cxnId="{47F599EE-DDCB-40F1-B9D4-3FD2A1470113}">
      <dgm:prSet/>
      <dgm:spPr/>
      <dgm:t>
        <a:bodyPr/>
        <a:lstStyle/>
        <a:p>
          <a:endParaRPr lang="en-US"/>
        </a:p>
      </dgm:t>
    </dgm:pt>
    <dgm:pt modelId="{03E19132-7961-4945-8565-922CF5CC201D}" type="sibTrans" cxnId="{47F599EE-DDCB-40F1-B9D4-3FD2A1470113}">
      <dgm:prSet/>
      <dgm:spPr/>
      <dgm:t>
        <a:bodyPr/>
        <a:lstStyle/>
        <a:p>
          <a:endParaRPr lang="en-US"/>
        </a:p>
      </dgm:t>
    </dgm:pt>
    <dgm:pt modelId="{0E4DCD1D-13CD-493B-9205-BB1D7BB5074B}">
      <dgm:prSet custT="1"/>
      <dgm:spPr/>
      <dgm:t>
        <a:bodyPr/>
        <a:lstStyle/>
        <a:p>
          <a:r>
            <a:rPr lang="en-US" sz="2400" i="1"/>
            <a:t>Confirm with teacher in-person.</a:t>
          </a:r>
        </a:p>
      </dgm:t>
    </dgm:pt>
    <dgm:pt modelId="{A3A99E82-E9C2-445D-826A-07806ED73CB2}" type="parTrans" cxnId="{0B5DC955-510C-4CB1-A5A7-3D7267D6E990}">
      <dgm:prSet/>
      <dgm:spPr/>
      <dgm:t>
        <a:bodyPr/>
        <a:lstStyle/>
        <a:p>
          <a:endParaRPr lang="en-US"/>
        </a:p>
      </dgm:t>
    </dgm:pt>
    <dgm:pt modelId="{D5F45646-3AA6-43AC-B030-F90094E2827A}" type="sibTrans" cxnId="{0B5DC955-510C-4CB1-A5A7-3D7267D6E990}">
      <dgm:prSet/>
      <dgm:spPr/>
      <dgm:t>
        <a:bodyPr/>
        <a:lstStyle/>
        <a:p>
          <a:endParaRPr lang="en-US"/>
        </a:p>
      </dgm:t>
    </dgm:pt>
    <dgm:pt modelId="{DCA6D07D-D9B2-40E1-96A1-EBEBFFE8D920}">
      <dgm:prSet custT="1"/>
      <dgm:spPr/>
      <dgm:t>
        <a:bodyPr/>
        <a:lstStyle/>
        <a:p>
          <a:r>
            <a:rPr lang="en-US" sz="2200" b="0" i="1"/>
            <a:t>Complete</a:t>
          </a:r>
          <a:r>
            <a:rPr lang="en-US" sz="2200" b="1" i="1"/>
            <a:t> Counselor Rec Survey for 2025. </a:t>
          </a:r>
          <a:endParaRPr lang="en-US" sz="2200" i="1"/>
        </a:p>
      </dgm:t>
    </dgm:pt>
    <dgm:pt modelId="{4F37720B-9CC8-4097-A3F7-0E846B9F4DBE}" type="parTrans" cxnId="{91F3ACA2-302D-4B2D-BA93-D886858E2CB3}">
      <dgm:prSet/>
      <dgm:spPr/>
      <dgm:t>
        <a:bodyPr/>
        <a:lstStyle/>
        <a:p>
          <a:endParaRPr lang="en-US"/>
        </a:p>
      </dgm:t>
    </dgm:pt>
    <dgm:pt modelId="{10518D02-5396-42BE-B99D-4A0BA470C5DA}" type="sibTrans" cxnId="{91F3ACA2-302D-4B2D-BA93-D886858E2CB3}">
      <dgm:prSet/>
      <dgm:spPr/>
      <dgm:t>
        <a:bodyPr/>
        <a:lstStyle/>
        <a:p>
          <a:endParaRPr lang="en-US"/>
        </a:p>
      </dgm:t>
    </dgm:pt>
    <dgm:pt modelId="{B6BE7B52-7580-4F42-B1B1-151314F1D3CD}" type="pres">
      <dgm:prSet presAssocID="{6E1C569B-C8EC-4CC8-A330-099DEC1A3D20}" presName="linear" presStyleCnt="0">
        <dgm:presLayoutVars>
          <dgm:animLvl val="lvl"/>
          <dgm:resizeHandles val="exact"/>
        </dgm:presLayoutVars>
      </dgm:prSet>
      <dgm:spPr/>
    </dgm:pt>
    <dgm:pt modelId="{D6814B78-E7B8-461A-8565-C50ED2784A81}" type="pres">
      <dgm:prSet presAssocID="{9114D152-F45C-4283-82B4-64741C68354D}" presName="parentText" presStyleLbl="node1" presStyleIdx="0" presStyleCnt="1">
        <dgm:presLayoutVars>
          <dgm:chMax val="0"/>
          <dgm:bulletEnabled val="1"/>
        </dgm:presLayoutVars>
      </dgm:prSet>
      <dgm:spPr/>
    </dgm:pt>
    <dgm:pt modelId="{68FC5046-4A55-45D0-811A-349B78881766}" type="pres">
      <dgm:prSet presAssocID="{9114D152-F45C-4283-82B4-64741C68354D}" presName="childText" presStyleLbl="revTx" presStyleIdx="0" presStyleCnt="1" custScaleY="105186">
        <dgm:presLayoutVars>
          <dgm:bulletEnabled val="1"/>
        </dgm:presLayoutVars>
      </dgm:prSet>
      <dgm:spPr/>
    </dgm:pt>
  </dgm:ptLst>
  <dgm:cxnLst>
    <dgm:cxn modelId="{7E0ECA05-C011-4270-AF54-1708A7D9E48F}" srcId="{9114D152-F45C-4283-82B4-64741C68354D}" destId="{276D81AC-E516-48EE-A057-C35B22A827E9}" srcOrd="2" destOrd="0" parTransId="{1DB4DDBD-0490-4C29-BFAE-9356B587ADEF}" sibTransId="{09770D52-8434-4496-8000-EA50117A0B83}"/>
    <dgm:cxn modelId="{2181F70A-CB7D-4AEE-9FEE-9D2BD92C3B94}" type="presOf" srcId="{276D81AC-E516-48EE-A057-C35B22A827E9}" destId="{68FC5046-4A55-45D0-811A-349B78881766}" srcOrd="0" destOrd="4" presId="urn:microsoft.com/office/officeart/2005/8/layout/vList2"/>
    <dgm:cxn modelId="{51A26510-54FC-4FDF-9832-B4F737A40892}" srcId="{71046804-B550-4752-A53F-32CAF35308D7}" destId="{DB6D37AE-150A-486F-8770-6754731E11A1}" srcOrd="0" destOrd="0" parTransId="{8823AB79-3A8B-4B78-B7C0-8152646F0728}" sibTransId="{FA302673-C862-423E-8D76-5EABBA804380}"/>
    <dgm:cxn modelId="{03EFA318-1F89-4800-BFCC-C9266EC9445B}" type="presOf" srcId="{3BD5CD5B-19C5-41F7-9C03-8BBB3A161B7B}" destId="{68FC5046-4A55-45D0-811A-349B78881766}" srcOrd="0" destOrd="0" presId="urn:microsoft.com/office/officeart/2005/8/layout/vList2"/>
    <dgm:cxn modelId="{2087A721-A7EE-45A2-91C3-8F748407F302}" type="presOf" srcId="{71046804-B550-4752-A53F-32CAF35308D7}" destId="{68FC5046-4A55-45D0-811A-349B78881766}" srcOrd="0" destOrd="2" presId="urn:microsoft.com/office/officeart/2005/8/layout/vList2"/>
    <dgm:cxn modelId="{9DC27D2C-23E6-4BF9-800B-B99D3A0C2067}" srcId="{9114D152-F45C-4283-82B4-64741C68354D}" destId="{3BD5CD5B-19C5-41F7-9C03-8BBB3A161B7B}" srcOrd="0" destOrd="0" parTransId="{55C9F06D-CD55-4A46-AF03-2D4162CAEA84}" sibTransId="{E95FF557-2B76-40CF-8CBD-A2562B37601E}"/>
    <dgm:cxn modelId="{0B5DC955-510C-4CB1-A5A7-3D7267D6E990}" srcId="{79948737-B48D-4690-9E72-3984FBEC8F36}" destId="{0E4DCD1D-13CD-493B-9205-BB1D7BB5074B}" srcOrd="0" destOrd="0" parTransId="{A3A99E82-E9C2-445D-826A-07806ED73CB2}" sibTransId="{D5F45646-3AA6-43AC-B030-F90094E2827A}"/>
    <dgm:cxn modelId="{D5B84376-35D6-4FB4-8603-6AA9B552410C}" type="presOf" srcId="{DCA6D07D-D9B2-40E1-96A1-EBEBFFE8D920}" destId="{68FC5046-4A55-45D0-811A-349B78881766}" srcOrd="0" destOrd="1" presId="urn:microsoft.com/office/officeart/2005/8/layout/vList2"/>
    <dgm:cxn modelId="{C1934F5A-C9A8-4F4C-87B5-6E53C1E49BBB}" type="presOf" srcId="{0E4DCD1D-13CD-493B-9205-BB1D7BB5074B}" destId="{68FC5046-4A55-45D0-811A-349B78881766}" srcOrd="0" destOrd="6" presId="urn:microsoft.com/office/officeart/2005/8/layout/vList2"/>
    <dgm:cxn modelId="{3766F481-7408-4B2A-8AA9-6C4B8203CFFE}" type="presOf" srcId="{DB6D37AE-150A-486F-8770-6754731E11A1}" destId="{68FC5046-4A55-45D0-811A-349B78881766}" srcOrd="0" destOrd="3" presId="urn:microsoft.com/office/officeart/2005/8/layout/vList2"/>
    <dgm:cxn modelId="{67F33F82-8C13-4842-8E59-8C1ADB2D6A88}" srcId="{9114D152-F45C-4283-82B4-64741C68354D}" destId="{79948737-B48D-4690-9E72-3984FBEC8F36}" srcOrd="3" destOrd="0" parTransId="{2CD81093-1517-4933-88A4-52912C596A1B}" sibTransId="{C8726BDE-7724-467B-9C1C-27A11B3FB70F}"/>
    <dgm:cxn modelId="{B9828390-468F-48A6-8CD3-F2B48B2A3642}" srcId="{6E1C569B-C8EC-4CC8-A330-099DEC1A3D20}" destId="{9114D152-F45C-4283-82B4-64741C68354D}" srcOrd="0" destOrd="0" parTransId="{C4BF82A8-589B-42C2-B252-7B3F8093A868}" sibTransId="{1BB129B8-B601-411C-8997-143F94BBA6A8}"/>
    <dgm:cxn modelId="{09B97C96-EDE4-46DD-9253-6512BE92AE27}" type="presOf" srcId="{6E1C569B-C8EC-4CC8-A330-099DEC1A3D20}" destId="{B6BE7B52-7580-4F42-B1B1-151314F1D3CD}" srcOrd="0" destOrd="0" presId="urn:microsoft.com/office/officeart/2005/8/layout/vList2"/>
    <dgm:cxn modelId="{87E4FD98-0E4D-4D7C-B9E0-5B3FBA08C497}" srcId="{9114D152-F45C-4283-82B4-64741C68354D}" destId="{71046804-B550-4752-A53F-32CAF35308D7}" srcOrd="1" destOrd="0" parTransId="{88BDA5AF-0D2F-4681-BE81-D9C70421CCB5}" sibTransId="{87BA94D9-5D4D-4B33-AC45-87328C401C7C}"/>
    <dgm:cxn modelId="{2797449A-10FB-45E3-A253-9D93F8921CBA}" type="presOf" srcId="{79948737-B48D-4690-9E72-3984FBEC8F36}" destId="{68FC5046-4A55-45D0-811A-349B78881766}" srcOrd="0" destOrd="5" presId="urn:microsoft.com/office/officeart/2005/8/layout/vList2"/>
    <dgm:cxn modelId="{91F3ACA2-302D-4B2D-BA93-D886858E2CB3}" srcId="{3BD5CD5B-19C5-41F7-9C03-8BBB3A161B7B}" destId="{DCA6D07D-D9B2-40E1-96A1-EBEBFFE8D920}" srcOrd="0" destOrd="0" parTransId="{4F37720B-9CC8-4097-A3F7-0E846B9F4DBE}" sibTransId="{10518D02-5396-42BE-B99D-4A0BA470C5DA}"/>
    <dgm:cxn modelId="{A8ABC0E4-CC4F-423E-917F-6C1051BC3664}" type="presOf" srcId="{9114D152-F45C-4283-82B4-64741C68354D}" destId="{D6814B78-E7B8-461A-8565-C50ED2784A81}" srcOrd="0" destOrd="0" presId="urn:microsoft.com/office/officeart/2005/8/layout/vList2"/>
    <dgm:cxn modelId="{47F599EE-DDCB-40F1-B9D4-3FD2A1470113}" srcId="{9114D152-F45C-4283-82B4-64741C68354D}" destId="{BCEC3815-5DF9-42BF-B311-C87C30CB1B68}" srcOrd="4" destOrd="0" parTransId="{47C5F743-D9F5-4BE2-A1EB-A55616686CF4}" sibTransId="{03E19132-7961-4945-8565-922CF5CC201D}"/>
    <dgm:cxn modelId="{A44EFDFF-46C7-4E42-B549-9F61A68525FD}" type="presOf" srcId="{BCEC3815-5DF9-42BF-B311-C87C30CB1B68}" destId="{68FC5046-4A55-45D0-811A-349B78881766}" srcOrd="0" destOrd="7" presId="urn:microsoft.com/office/officeart/2005/8/layout/vList2"/>
    <dgm:cxn modelId="{E8ECA832-7BB1-45E2-8D27-9856E09B9445}" type="presParOf" srcId="{B6BE7B52-7580-4F42-B1B1-151314F1D3CD}" destId="{D6814B78-E7B8-461A-8565-C50ED2784A81}" srcOrd="0" destOrd="0" presId="urn:microsoft.com/office/officeart/2005/8/layout/vList2"/>
    <dgm:cxn modelId="{60BF2FED-76FC-47E8-B839-A28BEBE03656}" type="presParOf" srcId="{B6BE7B52-7580-4F42-B1B1-151314F1D3CD}" destId="{68FC5046-4A55-45D0-811A-349B78881766}"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92E6B1-6E1D-4929-B7E3-97D2944F2305}">
      <dsp:nvSpPr>
        <dsp:cNvPr id="0" name=""/>
        <dsp:cNvSpPr/>
      </dsp:nvSpPr>
      <dsp:spPr>
        <a:xfrm>
          <a:off x="0" y="3736287"/>
          <a:ext cx="2148840" cy="612969"/>
        </a:xfrm>
        <a:prstGeom prst="rect">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26" tIns="149352" rIns="152826" bIns="149352"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tx1"/>
              </a:solidFill>
              <a:latin typeface="Calibri"/>
              <a:ea typeface="Calibri"/>
              <a:cs typeface="Calibri"/>
            </a:rPr>
            <a:t>STEP FIVE</a:t>
          </a:r>
        </a:p>
      </dsp:txBody>
      <dsp:txXfrm>
        <a:off x="0" y="3736287"/>
        <a:ext cx="2148840" cy="612969"/>
      </dsp:txXfrm>
    </dsp:sp>
    <dsp:sp modelId="{9767B3D1-C294-4ACC-9A42-3BDA1023F47A}">
      <dsp:nvSpPr>
        <dsp:cNvPr id="0" name=""/>
        <dsp:cNvSpPr/>
      </dsp:nvSpPr>
      <dsp:spPr>
        <a:xfrm>
          <a:off x="2148839" y="3736287"/>
          <a:ext cx="6446520" cy="612969"/>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66" tIns="190500" rIns="130766" bIns="190500" numCol="1" spcCol="1270" anchor="ctr" anchorCtr="0">
          <a:noAutofit/>
        </a:bodyPr>
        <a:lstStyle/>
        <a:p>
          <a:pPr marL="0" lvl="0" indent="0" algn="l" defTabSz="666750">
            <a:lnSpc>
              <a:spcPct val="90000"/>
            </a:lnSpc>
            <a:spcBef>
              <a:spcPct val="0"/>
            </a:spcBef>
            <a:spcAft>
              <a:spcPct val="35000"/>
            </a:spcAft>
            <a:buNone/>
          </a:pPr>
          <a:r>
            <a:rPr lang="en-US" sz="1500" b="0" kern="1200">
              <a:solidFill>
                <a:schemeClr val="tx1"/>
              </a:solidFill>
              <a:latin typeface="Calibri"/>
              <a:ea typeface="Calibri"/>
              <a:cs typeface="Calibri"/>
            </a:rPr>
            <a:t>Send SAT/ACT scores through College Board / ACT websites (</a:t>
          </a:r>
          <a:r>
            <a:rPr lang="en-US" sz="1500" b="0" i="1" kern="1200">
              <a:solidFill>
                <a:schemeClr val="tx1"/>
              </a:solidFill>
              <a:latin typeface="Calibri"/>
              <a:ea typeface="Calibri"/>
              <a:cs typeface="Calibri"/>
            </a:rPr>
            <a:t>if required</a:t>
          </a:r>
          <a:r>
            <a:rPr lang="en-US" sz="1500" b="0" kern="1200">
              <a:solidFill>
                <a:schemeClr val="tx1"/>
              </a:solidFill>
              <a:latin typeface="Calibri"/>
              <a:ea typeface="Calibri"/>
              <a:cs typeface="Calibri"/>
            </a:rPr>
            <a:t>)</a:t>
          </a:r>
        </a:p>
      </dsp:txBody>
      <dsp:txXfrm>
        <a:off x="2148839" y="3736287"/>
        <a:ext cx="6446520" cy="612969"/>
      </dsp:txXfrm>
    </dsp:sp>
    <dsp:sp modelId="{08AED4F5-8ADA-4423-B076-5979B4A26021}">
      <dsp:nvSpPr>
        <dsp:cNvPr id="0" name=""/>
        <dsp:cNvSpPr/>
      </dsp:nvSpPr>
      <dsp:spPr>
        <a:xfrm rot="10800000">
          <a:off x="0" y="2802735"/>
          <a:ext cx="214884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26" tIns="149352" rIns="152826" bIns="149352"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tx1"/>
              </a:solidFill>
              <a:latin typeface="Calibri"/>
              <a:ea typeface="Calibri"/>
              <a:cs typeface="Calibri"/>
            </a:rPr>
            <a:t>STEP FOUR</a:t>
          </a:r>
        </a:p>
      </dsp:txBody>
      <dsp:txXfrm rot="-10800000">
        <a:off x="0" y="2802735"/>
        <a:ext cx="2148840" cy="612785"/>
      </dsp:txXfrm>
    </dsp:sp>
    <dsp:sp modelId="{E9ABB8E8-3677-422B-A9AA-7460E23E53A2}">
      <dsp:nvSpPr>
        <dsp:cNvPr id="0" name=""/>
        <dsp:cNvSpPr/>
      </dsp:nvSpPr>
      <dsp:spPr>
        <a:xfrm>
          <a:off x="2148839" y="2802735"/>
          <a:ext cx="6446520" cy="612785"/>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66" tIns="190500" rIns="130766" bIns="190500" numCol="1" spcCol="1270" anchor="ctr" anchorCtr="0">
          <a:noAutofit/>
        </a:bodyPr>
        <a:lstStyle/>
        <a:p>
          <a:pPr marL="0" lvl="0" indent="0" algn="l" defTabSz="666750" rtl="0">
            <a:lnSpc>
              <a:spcPct val="90000"/>
            </a:lnSpc>
            <a:spcBef>
              <a:spcPct val="0"/>
            </a:spcBef>
            <a:spcAft>
              <a:spcPct val="35000"/>
            </a:spcAft>
            <a:buNone/>
          </a:pPr>
          <a:r>
            <a:rPr lang="en-US" sz="1500" b="0" kern="1200">
              <a:solidFill>
                <a:schemeClr val="tx1"/>
              </a:solidFill>
              <a:latin typeface="Calibri"/>
              <a:ea typeface="Calibri"/>
              <a:cs typeface="Calibri"/>
            </a:rPr>
            <a:t>Request Teacher Letters of Rec through Naviance / see Teachers IN PERSON</a:t>
          </a:r>
        </a:p>
      </dsp:txBody>
      <dsp:txXfrm>
        <a:off x="2148839" y="2802735"/>
        <a:ext cx="6446520" cy="612785"/>
      </dsp:txXfrm>
    </dsp:sp>
    <dsp:sp modelId="{EF8E2B9A-3DD0-4D8E-9AB6-D2A13FFF7ED2}">
      <dsp:nvSpPr>
        <dsp:cNvPr id="0" name=""/>
        <dsp:cNvSpPr/>
      </dsp:nvSpPr>
      <dsp:spPr>
        <a:xfrm rot="10800000">
          <a:off x="0" y="1869183"/>
          <a:ext cx="214884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26" tIns="149352" rIns="152826" bIns="149352"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tx1"/>
              </a:solidFill>
              <a:latin typeface="Calibri"/>
              <a:ea typeface="Calibri"/>
              <a:cs typeface="Calibri"/>
            </a:rPr>
            <a:t>STEP THREE</a:t>
          </a:r>
        </a:p>
      </dsp:txBody>
      <dsp:txXfrm rot="-10800000">
        <a:off x="0" y="1869183"/>
        <a:ext cx="2148840" cy="612785"/>
      </dsp:txXfrm>
    </dsp:sp>
    <dsp:sp modelId="{26AA7B15-C01E-4FD4-B823-092B840F5BA1}">
      <dsp:nvSpPr>
        <dsp:cNvPr id="0" name=""/>
        <dsp:cNvSpPr/>
      </dsp:nvSpPr>
      <dsp:spPr>
        <a:xfrm>
          <a:off x="2148839" y="1869183"/>
          <a:ext cx="6446520" cy="612785"/>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66" tIns="190500" rIns="130766" bIns="190500" numCol="1" spcCol="1270" anchor="ctr" anchorCtr="0">
          <a:noAutofit/>
        </a:bodyPr>
        <a:lstStyle/>
        <a:p>
          <a:pPr marL="0" lvl="0" indent="0" algn="l" defTabSz="666750">
            <a:lnSpc>
              <a:spcPct val="90000"/>
            </a:lnSpc>
            <a:spcBef>
              <a:spcPct val="0"/>
            </a:spcBef>
            <a:spcAft>
              <a:spcPct val="35000"/>
            </a:spcAft>
            <a:buNone/>
          </a:pPr>
          <a:r>
            <a:rPr lang="en-US" sz="1500" b="0" kern="1200">
              <a:solidFill>
                <a:schemeClr val="tx1"/>
              </a:solidFill>
              <a:latin typeface="Calibri"/>
              <a:ea typeface="Calibri"/>
              <a:cs typeface="Calibri"/>
            </a:rPr>
            <a:t>Request your Transcripts through Naviance</a:t>
          </a:r>
        </a:p>
      </dsp:txBody>
      <dsp:txXfrm>
        <a:off x="2148839" y="1869183"/>
        <a:ext cx="6446520" cy="612785"/>
      </dsp:txXfrm>
    </dsp:sp>
    <dsp:sp modelId="{1E934A74-59B6-4597-8F97-50F30D922E39}">
      <dsp:nvSpPr>
        <dsp:cNvPr id="0" name=""/>
        <dsp:cNvSpPr/>
      </dsp:nvSpPr>
      <dsp:spPr>
        <a:xfrm rot="10800000">
          <a:off x="0" y="935632"/>
          <a:ext cx="214884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26" tIns="149352" rIns="152826" bIns="149352"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tx1"/>
              </a:solidFill>
              <a:latin typeface="Calibri"/>
              <a:ea typeface="Calibri"/>
              <a:cs typeface="Calibri"/>
            </a:rPr>
            <a:t>STEP TWO</a:t>
          </a:r>
        </a:p>
      </dsp:txBody>
      <dsp:txXfrm rot="-10800000">
        <a:off x="0" y="935632"/>
        <a:ext cx="2148840" cy="612785"/>
      </dsp:txXfrm>
    </dsp:sp>
    <dsp:sp modelId="{83E627B5-602F-4F33-BD37-512294155B7F}">
      <dsp:nvSpPr>
        <dsp:cNvPr id="0" name=""/>
        <dsp:cNvSpPr/>
      </dsp:nvSpPr>
      <dsp:spPr>
        <a:xfrm>
          <a:off x="2148839" y="935632"/>
          <a:ext cx="6446520" cy="612785"/>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66" tIns="190500" rIns="130766" bIns="190500" numCol="1" spcCol="1270" anchor="ctr" anchorCtr="0">
          <a:noAutofit/>
        </a:bodyPr>
        <a:lstStyle/>
        <a:p>
          <a:pPr marL="0" lvl="0" indent="0" algn="l" defTabSz="666750">
            <a:lnSpc>
              <a:spcPct val="90000"/>
            </a:lnSpc>
            <a:spcBef>
              <a:spcPct val="0"/>
            </a:spcBef>
            <a:spcAft>
              <a:spcPct val="35000"/>
            </a:spcAft>
            <a:buNone/>
          </a:pPr>
          <a:r>
            <a:rPr lang="en-US" sz="1500" b="0" kern="1200">
              <a:solidFill>
                <a:schemeClr val="tx1"/>
              </a:solidFill>
              <a:latin typeface="Calibri"/>
              <a:ea typeface="Calibri"/>
              <a:cs typeface="Calibri"/>
            </a:rPr>
            <a:t>Complete College Applications (use "Common App" or college website/app)</a:t>
          </a:r>
        </a:p>
      </dsp:txBody>
      <dsp:txXfrm>
        <a:off x="2148839" y="935632"/>
        <a:ext cx="6446520" cy="612785"/>
      </dsp:txXfrm>
    </dsp:sp>
    <dsp:sp modelId="{9C08ACF8-1DA1-4CCA-BF73-10214294DEB4}">
      <dsp:nvSpPr>
        <dsp:cNvPr id="0" name=""/>
        <dsp:cNvSpPr/>
      </dsp:nvSpPr>
      <dsp:spPr>
        <a:xfrm rot="10800000">
          <a:off x="0" y="2080"/>
          <a:ext cx="2148840" cy="942746"/>
        </a:xfrm>
        <a:prstGeom prst="upArrowCallout">
          <a:avLst>
            <a:gd name="adj1" fmla="val 5000"/>
            <a:gd name="adj2" fmla="val 10000"/>
            <a:gd name="adj3" fmla="val 15000"/>
            <a:gd name="adj4" fmla="val 64977"/>
          </a:avLst>
        </a:prstGeom>
        <a:solidFill>
          <a:schemeClr val="accent1">
            <a:hueOff val="0"/>
            <a:satOff val="0"/>
            <a:lumOff val="0"/>
            <a:alphaOff val="0"/>
          </a:schemeClr>
        </a:solidFill>
        <a:ln w="1397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826" tIns="149352" rIns="152826" bIns="149352" numCol="1" spcCol="1270" anchor="ctr" anchorCtr="0">
          <a:noAutofit/>
        </a:bodyPr>
        <a:lstStyle/>
        <a:p>
          <a:pPr marL="0" lvl="0" indent="0" algn="ctr" defTabSz="933450">
            <a:lnSpc>
              <a:spcPct val="90000"/>
            </a:lnSpc>
            <a:spcBef>
              <a:spcPct val="0"/>
            </a:spcBef>
            <a:spcAft>
              <a:spcPct val="35000"/>
            </a:spcAft>
            <a:buNone/>
          </a:pPr>
          <a:r>
            <a:rPr lang="en-US" sz="2100" b="0" kern="1200">
              <a:solidFill>
                <a:schemeClr val="tx1"/>
              </a:solidFill>
              <a:latin typeface="Calibri"/>
              <a:ea typeface="Calibri"/>
              <a:cs typeface="Calibri"/>
            </a:rPr>
            <a:t>STEP ONE</a:t>
          </a:r>
        </a:p>
      </dsp:txBody>
      <dsp:txXfrm rot="-10800000">
        <a:off x="0" y="2080"/>
        <a:ext cx="2148840" cy="612785"/>
      </dsp:txXfrm>
    </dsp:sp>
    <dsp:sp modelId="{6F7228B0-A9F4-49F9-ABF9-73691A713704}">
      <dsp:nvSpPr>
        <dsp:cNvPr id="0" name=""/>
        <dsp:cNvSpPr/>
      </dsp:nvSpPr>
      <dsp:spPr>
        <a:xfrm>
          <a:off x="2148839" y="2080"/>
          <a:ext cx="6446520" cy="612785"/>
        </a:xfrm>
        <a:prstGeom prst="rect">
          <a:avLst/>
        </a:prstGeom>
        <a:solidFill>
          <a:schemeClr val="accent1">
            <a:alpha val="90000"/>
            <a:tint val="40000"/>
            <a:hueOff val="0"/>
            <a:satOff val="0"/>
            <a:lumOff val="0"/>
            <a:alphaOff val="0"/>
          </a:schemeClr>
        </a:solidFill>
        <a:ln w="1397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0766" tIns="190500" rIns="130766" bIns="190500" numCol="1" spcCol="1270" anchor="ctr" anchorCtr="0">
          <a:noAutofit/>
        </a:bodyPr>
        <a:lstStyle/>
        <a:p>
          <a:pPr marL="0" lvl="0" indent="0" algn="l" defTabSz="666750" rtl="0">
            <a:lnSpc>
              <a:spcPct val="90000"/>
            </a:lnSpc>
            <a:spcBef>
              <a:spcPct val="0"/>
            </a:spcBef>
            <a:spcAft>
              <a:spcPct val="35000"/>
            </a:spcAft>
            <a:buNone/>
          </a:pPr>
          <a:r>
            <a:rPr lang="en-US" sz="1500" b="0" kern="1200">
              <a:solidFill>
                <a:schemeClr val="tx1"/>
              </a:solidFill>
              <a:latin typeface="Calibri"/>
              <a:ea typeface="Calibri"/>
              <a:cs typeface="Calibri"/>
            </a:rPr>
            <a:t>Turn in a </a:t>
          </a:r>
          <a:r>
            <a:rPr lang="en-US" sz="1500" b="0" i="1" kern="1200">
              <a:solidFill>
                <a:schemeClr val="tx1"/>
              </a:solidFill>
              <a:latin typeface="Calibri"/>
              <a:ea typeface="Calibri"/>
              <a:cs typeface="Calibri"/>
            </a:rPr>
            <a:t>Transcript Authorization </a:t>
          </a:r>
          <a:r>
            <a:rPr lang="en-US" sz="1500" b="0" i="0" kern="1200">
              <a:solidFill>
                <a:schemeClr val="tx1"/>
              </a:solidFill>
              <a:latin typeface="Calibri"/>
              <a:ea typeface="Calibri"/>
              <a:cs typeface="Calibri"/>
            </a:rPr>
            <a:t>form</a:t>
          </a:r>
          <a:r>
            <a:rPr lang="en-US" sz="1500" b="0" kern="1200">
              <a:solidFill>
                <a:schemeClr val="tx1"/>
              </a:solidFill>
              <a:latin typeface="Calibri"/>
              <a:ea typeface="Calibri"/>
              <a:cs typeface="Calibri"/>
            </a:rPr>
            <a:t> / submit Counselor Survey in Naviance</a:t>
          </a:r>
        </a:p>
      </dsp:txBody>
      <dsp:txXfrm>
        <a:off x="2148839" y="2080"/>
        <a:ext cx="6446520" cy="6127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A514A-DBC3-474D-89F2-AF6E030DE9B6}">
      <dsp:nvSpPr>
        <dsp:cNvPr id="0" name=""/>
        <dsp:cNvSpPr/>
      </dsp:nvSpPr>
      <dsp:spPr>
        <a:xfrm>
          <a:off x="51" y="14921"/>
          <a:ext cx="4913783" cy="864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kern="1200"/>
            <a:t>The Common Application</a:t>
          </a:r>
          <a:endParaRPr lang="en-US" sz="3000" kern="1200"/>
        </a:p>
      </dsp:txBody>
      <dsp:txXfrm>
        <a:off x="51" y="14921"/>
        <a:ext cx="4913783" cy="864000"/>
      </dsp:txXfrm>
    </dsp:sp>
    <dsp:sp modelId="{D997BFBE-5E71-4EC1-B410-BB6CA0C4DA3A}">
      <dsp:nvSpPr>
        <dsp:cNvPr id="0" name=""/>
        <dsp:cNvSpPr/>
      </dsp:nvSpPr>
      <dsp:spPr>
        <a:xfrm>
          <a:off x="51" y="878921"/>
          <a:ext cx="4913783" cy="34587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Most schools accept the </a:t>
          </a:r>
          <a:r>
            <a:rPr lang="en-US" sz="3000" b="1" u="none" kern="1200"/>
            <a:t>Common Application</a:t>
          </a:r>
          <a:r>
            <a:rPr lang="en-US" sz="3000" kern="1200"/>
            <a:t>, including Penn State.</a:t>
          </a:r>
        </a:p>
        <a:p>
          <a:pPr marL="285750" lvl="1" indent="-285750" algn="l" defTabSz="1333500">
            <a:lnSpc>
              <a:spcPct val="90000"/>
            </a:lnSpc>
            <a:spcBef>
              <a:spcPct val="0"/>
            </a:spcBef>
            <a:spcAft>
              <a:spcPct val="15000"/>
            </a:spcAft>
            <a:buChar char="•"/>
          </a:pPr>
          <a:r>
            <a:rPr lang="en-US" sz="3000" i="0" kern="1200"/>
            <a:t>Create a Common App account at </a:t>
          </a:r>
          <a:r>
            <a:rPr lang="en-US" sz="3000" i="0" u="sng" kern="1200"/>
            <a:t>www.commonapp.org.</a:t>
          </a:r>
          <a:br>
            <a:rPr lang="en-US" sz="3000" i="0" u="sng" kern="1200"/>
          </a:br>
          <a:endParaRPr lang="en-US" sz="3000" i="0" kern="1200"/>
        </a:p>
      </dsp:txBody>
      <dsp:txXfrm>
        <a:off x="51" y="878921"/>
        <a:ext cx="4913783" cy="3458700"/>
      </dsp:txXfrm>
    </dsp:sp>
    <dsp:sp modelId="{5AB1FAC7-EF33-4DA0-8DB6-03EC648DB04C}">
      <dsp:nvSpPr>
        <dsp:cNvPr id="0" name=""/>
        <dsp:cNvSpPr/>
      </dsp:nvSpPr>
      <dsp:spPr>
        <a:xfrm>
          <a:off x="5601814" y="14921"/>
          <a:ext cx="4913783" cy="864000"/>
        </a:xfrm>
        <a:prstGeom prst="rect">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US" sz="3000" b="1" i="0" kern="1200"/>
            <a:t>Other ways of applying</a:t>
          </a:r>
          <a:endParaRPr lang="en-US" sz="3000" i="0" kern="1200"/>
        </a:p>
      </dsp:txBody>
      <dsp:txXfrm>
        <a:off x="5601814" y="14921"/>
        <a:ext cx="4913783" cy="864000"/>
      </dsp:txXfrm>
    </dsp:sp>
    <dsp:sp modelId="{2F429D20-01FF-459A-91D6-3AACF1ADF48C}">
      <dsp:nvSpPr>
        <dsp:cNvPr id="0" name=""/>
        <dsp:cNvSpPr/>
      </dsp:nvSpPr>
      <dsp:spPr>
        <a:xfrm>
          <a:off x="5601764" y="878921"/>
          <a:ext cx="4913783" cy="3458700"/>
        </a:xfrm>
        <a:prstGeom prst="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US" sz="3000" kern="1200"/>
            <a:t>College’s website / individual application.</a:t>
          </a:r>
        </a:p>
        <a:p>
          <a:pPr marL="285750" lvl="1" indent="-285750" algn="l" defTabSz="1333500">
            <a:lnSpc>
              <a:spcPct val="90000"/>
            </a:lnSpc>
            <a:spcBef>
              <a:spcPct val="0"/>
            </a:spcBef>
            <a:spcAft>
              <a:spcPct val="15000"/>
            </a:spcAft>
            <a:buChar char="•"/>
          </a:pPr>
          <a:endParaRPr lang="en-US" sz="3000" kern="1200"/>
        </a:p>
        <a:p>
          <a:pPr marL="285750" lvl="1" indent="-285750" algn="l" defTabSz="1333500">
            <a:lnSpc>
              <a:spcPct val="90000"/>
            </a:lnSpc>
            <a:spcBef>
              <a:spcPct val="0"/>
            </a:spcBef>
            <a:spcAft>
              <a:spcPct val="15000"/>
            </a:spcAft>
            <a:buChar char="•"/>
          </a:pPr>
          <a:r>
            <a:rPr lang="en-US" sz="3000" kern="1200"/>
            <a:t>The college website will direct you towards any alternative ways to apply. </a:t>
          </a:r>
        </a:p>
      </dsp:txBody>
      <dsp:txXfrm>
        <a:off x="5601764" y="878921"/>
        <a:ext cx="4913783" cy="34587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AE2FF5-B278-4D33-B0BC-C73EF61AB2C3}">
      <dsp:nvSpPr>
        <dsp:cNvPr id="0" name=""/>
        <dsp:cNvSpPr/>
      </dsp:nvSpPr>
      <dsp:spPr>
        <a:xfrm>
          <a:off x="0" y="0"/>
          <a:ext cx="10905066"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8D193365-F9B0-4E5D-9682-E5058295426E}">
      <dsp:nvSpPr>
        <dsp:cNvPr id="0" name=""/>
        <dsp:cNvSpPr/>
      </dsp:nvSpPr>
      <dsp:spPr>
        <a:xfrm>
          <a:off x="0" y="0"/>
          <a:ext cx="2592986" cy="439398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u="sng" kern="1200"/>
            <a:t>COMMON APP tabs:</a:t>
          </a:r>
          <a:endParaRPr lang="en-US" sz="3200" kern="1200"/>
        </a:p>
      </dsp:txBody>
      <dsp:txXfrm>
        <a:off x="0" y="0"/>
        <a:ext cx="2592986" cy="4393982"/>
      </dsp:txXfrm>
    </dsp:sp>
    <dsp:sp modelId="{F3780D35-8C6E-428F-A918-EF30C6C1B28D}">
      <dsp:nvSpPr>
        <dsp:cNvPr id="0" name=""/>
        <dsp:cNvSpPr/>
      </dsp:nvSpPr>
      <dsp:spPr>
        <a:xfrm>
          <a:off x="2748734" y="41408"/>
          <a:ext cx="8150844" cy="82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Fill out</a:t>
          </a:r>
          <a:r>
            <a:rPr lang="en-US" sz="2800" kern="1200">
              <a:solidFill>
                <a:srgbClr val="0070C0"/>
              </a:solidFill>
            </a:rPr>
            <a:t> Profile </a:t>
          </a:r>
          <a:r>
            <a:rPr lang="en-US" sz="2800" kern="1200"/>
            <a:t>first (</a:t>
          </a:r>
          <a:r>
            <a:rPr lang="en-US" sz="2800" i="1" kern="1200"/>
            <a:t>name, address, etc</a:t>
          </a:r>
          <a:r>
            <a:rPr lang="en-US" sz="2800" kern="1200"/>
            <a:t>.)</a:t>
          </a:r>
        </a:p>
      </dsp:txBody>
      <dsp:txXfrm>
        <a:off x="2748734" y="41408"/>
        <a:ext cx="8150844" cy="828162"/>
      </dsp:txXfrm>
    </dsp:sp>
    <dsp:sp modelId="{E9949600-36A9-47C5-A7B1-3BFDCC27876C}">
      <dsp:nvSpPr>
        <dsp:cNvPr id="0" name=""/>
        <dsp:cNvSpPr/>
      </dsp:nvSpPr>
      <dsp:spPr>
        <a:xfrm>
          <a:off x="2592986" y="869570"/>
          <a:ext cx="8306593"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F3ED74DC-10E7-4B6B-B6BE-53CAE3F08298}">
      <dsp:nvSpPr>
        <dsp:cNvPr id="0" name=""/>
        <dsp:cNvSpPr/>
      </dsp:nvSpPr>
      <dsp:spPr>
        <a:xfrm>
          <a:off x="2748734" y="910978"/>
          <a:ext cx="8150844" cy="82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Fill out High School details on the </a:t>
          </a:r>
          <a:r>
            <a:rPr lang="en-US" sz="2800" kern="1200">
              <a:solidFill>
                <a:srgbClr val="0070C0"/>
              </a:solidFill>
            </a:rPr>
            <a:t>Education Tab.</a:t>
          </a:r>
          <a:endParaRPr lang="en-US" sz="2800" kern="1200"/>
        </a:p>
      </dsp:txBody>
      <dsp:txXfrm>
        <a:off x="2748734" y="910978"/>
        <a:ext cx="8150844" cy="828162"/>
      </dsp:txXfrm>
    </dsp:sp>
    <dsp:sp modelId="{B09116D3-2E70-40D0-B4C1-5EA821712C12}">
      <dsp:nvSpPr>
        <dsp:cNvPr id="0" name=""/>
        <dsp:cNvSpPr/>
      </dsp:nvSpPr>
      <dsp:spPr>
        <a:xfrm>
          <a:off x="2592986" y="1739141"/>
          <a:ext cx="8306593"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7B61EE3-73C0-4FB5-B0D5-700BF388A41B}">
      <dsp:nvSpPr>
        <dsp:cNvPr id="0" name=""/>
        <dsp:cNvSpPr/>
      </dsp:nvSpPr>
      <dsp:spPr>
        <a:xfrm>
          <a:off x="2748734" y="1780549"/>
          <a:ext cx="8150844" cy="82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After that, you’ll be able to do your </a:t>
          </a:r>
          <a:r>
            <a:rPr lang="en-US" sz="2700" kern="1200">
              <a:solidFill>
                <a:srgbClr val="0070C0"/>
              </a:solidFill>
            </a:rPr>
            <a:t>FERPA Waiver.</a:t>
          </a:r>
        </a:p>
      </dsp:txBody>
      <dsp:txXfrm>
        <a:off x="2748734" y="1780549"/>
        <a:ext cx="8150844" cy="828162"/>
      </dsp:txXfrm>
    </dsp:sp>
    <dsp:sp modelId="{2FB29310-A55E-4546-9ECA-167C9A9A0A0A}">
      <dsp:nvSpPr>
        <dsp:cNvPr id="0" name=""/>
        <dsp:cNvSpPr/>
      </dsp:nvSpPr>
      <dsp:spPr>
        <a:xfrm>
          <a:off x="2592986" y="2608712"/>
          <a:ext cx="8306593"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71420D6F-DD41-4AD3-B25A-8B7E489B6ABC}">
      <dsp:nvSpPr>
        <dsp:cNvPr id="0" name=""/>
        <dsp:cNvSpPr/>
      </dsp:nvSpPr>
      <dsp:spPr>
        <a:xfrm>
          <a:off x="2748734" y="2650120"/>
          <a:ext cx="8150844" cy="82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solidFill>
                <a:schemeClr val="tx1"/>
              </a:solidFill>
            </a:rPr>
            <a:t>Finally, </a:t>
          </a:r>
          <a:r>
            <a:rPr lang="en-US" sz="2700" kern="1200">
              <a:solidFill>
                <a:srgbClr val="0070C0"/>
              </a:solidFill>
            </a:rPr>
            <a:t>“Match” </a:t>
          </a:r>
          <a:r>
            <a:rPr lang="en-US" sz="2700" kern="1200"/>
            <a:t>Common App and Naviance accounts.</a:t>
          </a:r>
        </a:p>
      </dsp:txBody>
      <dsp:txXfrm>
        <a:off x="2748734" y="2650120"/>
        <a:ext cx="8150844" cy="828162"/>
      </dsp:txXfrm>
    </dsp:sp>
    <dsp:sp modelId="{4470B797-62E6-4835-A0BD-6314C7E7EC19}">
      <dsp:nvSpPr>
        <dsp:cNvPr id="0" name=""/>
        <dsp:cNvSpPr/>
      </dsp:nvSpPr>
      <dsp:spPr>
        <a:xfrm>
          <a:off x="2592986" y="3478283"/>
          <a:ext cx="8306593"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 modelId="{85169668-47E7-4C01-BAA8-27977C60701C}">
      <dsp:nvSpPr>
        <dsp:cNvPr id="0" name=""/>
        <dsp:cNvSpPr/>
      </dsp:nvSpPr>
      <dsp:spPr>
        <a:xfrm>
          <a:off x="2748734" y="3519691"/>
          <a:ext cx="8150844" cy="8281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a:t>Return to finish other sections of the Common App later.</a:t>
          </a:r>
        </a:p>
      </dsp:txBody>
      <dsp:txXfrm>
        <a:off x="2748734" y="3519691"/>
        <a:ext cx="8150844" cy="828162"/>
      </dsp:txXfrm>
    </dsp:sp>
    <dsp:sp modelId="{A7B99A54-2A60-4B79-B756-5EDCE69BD32E}">
      <dsp:nvSpPr>
        <dsp:cNvPr id="0" name=""/>
        <dsp:cNvSpPr/>
      </dsp:nvSpPr>
      <dsp:spPr>
        <a:xfrm>
          <a:off x="2592986" y="4347853"/>
          <a:ext cx="8306593" cy="0"/>
        </a:xfrm>
        <a:prstGeom prst="line">
          <a:avLst/>
        </a:prstGeom>
        <a:noFill/>
        <a:ln w="6350" cap="flat" cmpd="sng" algn="ctr">
          <a:solidFill>
            <a:schemeClr val="accent2">
              <a:tint val="50000"/>
              <a:hueOff val="0"/>
              <a:satOff val="0"/>
              <a:lumOff val="0"/>
              <a:alphaOff val="0"/>
            </a:schemeClr>
          </a:solidFill>
          <a:prstDash val="solid"/>
          <a:miter lim="800000"/>
        </a:ln>
        <a:effectLst/>
      </dsp:spPr>
      <dsp:style>
        <a:lnRef idx="1">
          <a:scrgbClr r="0" g="0" b="0"/>
        </a:lnRef>
        <a:fillRef idx="0">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1EBFC6-5828-401F-AE11-1D7CE8A16D63}">
      <dsp:nvSpPr>
        <dsp:cNvPr id="0" name=""/>
        <dsp:cNvSpPr/>
      </dsp:nvSpPr>
      <dsp:spPr>
        <a:xfrm>
          <a:off x="2907370" y="2193031"/>
          <a:ext cx="91440" cy="810454"/>
        </a:xfrm>
        <a:custGeom>
          <a:avLst/>
          <a:gdLst/>
          <a:ahLst/>
          <a:cxnLst/>
          <a:rect l="0" t="0" r="0" b="0"/>
          <a:pathLst>
            <a:path>
              <a:moveTo>
                <a:pt x="45720" y="0"/>
              </a:moveTo>
              <a:lnTo>
                <a:pt x="45720" y="810454"/>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32064" y="2594053"/>
        <a:ext cx="42052" cy="8410"/>
      </dsp:txXfrm>
    </dsp:sp>
    <dsp:sp modelId="{CB4B0F0D-6F3B-41DA-9610-2648C0842509}">
      <dsp:nvSpPr>
        <dsp:cNvPr id="0" name=""/>
        <dsp:cNvSpPr/>
      </dsp:nvSpPr>
      <dsp:spPr>
        <a:xfrm>
          <a:off x="1124712" y="778"/>
          <a:ext cx="3656756" cy="2194053"/>
        </a:xfrm>
        <a:prstGeom prst="rect">
          <a:avLst/>
        </a:prstGeom>
        <a:solidFill>
          <a:schemeClr val="accent6">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184" tIns="188085" rIns="179184" bIns="188085"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rPr>
            <a:t>Transcripts are requested electronically through Naviance.</a:t>
          </a:r>
          <a:br>
            <a:rPr lang="en-US" sz="2000" b="1" kern="1200">
              <a:solidFill>
                <a:schemeClr val="tx1"/>
              </a:solidFill>
            </a:rPr>
          </a:br>
          <a:r>
            <a:rPr lang="en-US" sz="2000" b="1" kern="1200">
              <a:solidFill>
                <a:schemeClr val="tx1"/>
              </a:solidFill>
            </a:rPr>
            <a:t>Transcripts should be sent </a:t>
          </a:r>
          <a:r>
            <a:rPr lang="en-US" sz="2000" b="1" i="1" kern="1200">
              <a:solidFill>
                <a:schemeClr val="tx1"/>
              </a:solidFill>
            </a:rPr>
            <a:t>after applications are substantially completed.</a:t>
          </a:r>
          <a:endParaRPr lang="en-US" sz="2000" kern="1200">
            <a:solidFill>
              <a:schemeClr val="tx1"/>
            </a:solidFill>
          </a:endParaRPr>
        </a:p>
      </dsp:txBody>
      <dsp:txXfrm>
        <a:off x="1124712" y="778"/>
        <a:ext cx="3656756" cy="2194053"/>
      </dsp:txXfrm>
    </dsp:sp>
    <dsp:sp modelId="{37B61EB2-2FD9-4C2C-8393-A326EA739494}">
      <dsp:nvSpPr>
        <dsp:cNvPr id="0" name=""/>
        <dsp:cNvSpPr/>
      </dsp:nvSpPr>
      <dsp:spPr>
        <a:xfrm>
          <a:off x="1124712" y="3035886"/>
          <a:ext cx="3656756" cy="2194053"/>
        </a:xfrm>
        <a:prstGeom prst="rect">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184" tIns="188085" rIns="179184" bIns="188085" numCol="1" spcCol="1270" anchor="ctr" anchorCtr="0">
          <a:noAutofit/>
        </a:bodyPr>
        <a:lstStyle/>
        <a:p>
          <a:pPr marL="0" lvl="0" indent="0" algn="ctr" defTabSz="1066800" rtl="0">
            <a:lnSpc>
              <a:spcPct val="90000"/>
            </a:lnSpc>
            <a:spcBef>
              <a:spcPct val="0"/>
            </a:spcBef>
            <a:spcAft>
              <a:spcPct val="35000"/>
            </a:spcAft>
            <a:buNone/>
          </a:pPr>
          <a:r>
            <a:rPr lang="en-US" sz="2400" b="0" kern="1200">
              <a:solidFill>
                <a:schemeClr val="tx1"/>
              </a:solidFill>
              <a:latin typeface="+mn-lt"/>
            </a:rPr>
            <a:t>Your </a:t>
          </a:r>
          <a:r>
            <a:rPr lang="en-US" sz="2400" b="0" i="1" kern="1200">
              <a:solidFill>
                <a:schemeClr val="tx1"/>
              </a:solidFill>
              <a:latin typeface="+mn-lt"/>
            </a:rPr>
            <a:t>Transcript Authorization </a:t>
          </a:r>
          <a:r>
            <a:rPr lang="en-US" sz="2400" b="0" kern="1200">
              <a:solidFill>
                <a:schemeClr val="tx1"/>
              </a:solidFill>
              <a:latin typeface="+mn-lt"/>
            </a:rPr>
            <a:t>must have already been submitted. (See Step 1).</a:t>
          </a:r>
          <a:endParaRPr lang="en-US" sz="2400" b="0" i="0" kern="1200">
            <a:solidFill>
              <a:schemeClr val="tx1"/>
            </a:solidFill>
            <a:latin typeface="+mn-lt"/>
          </a:endParaRPr>
        </a:p>
      </dsp:txBody>
      <dsp:txXfrm>
        <a:off x="1124712" y="3035886"/>
        <a:ext cx="3656756" cy="21940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AE2921-2E0E-435D-A650-5C170DF8157C}">
      <dsp:nvSpPr>
        <dsp:cNvPr id="0" name=""/>
        <dsp:cNvSpPr/>
      </dsp:nvSpPr>
      <dsp:spPr>
        <a:xfrm>
          <a:off x="1312524" y="1800"/>
          <a:ext cx="3506911" cy="1753455"/>
        </a:xfrm>
        <a:prstGeom prst="roundRect">
          <a:avLst>
            <a:gd name="adj" fmla="val 100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If colleges want “Official Scores,” you must send scores from College Board or ACT directly.</a:t>
          </a:r>
        </a:p>
      </dsp:txBody>
      <dsp:txXfrm>
        <a:off x="1363881" y="53157"/>
        <a:ext cx="3404197" cy="1650741"/>
      </dsp:txXfrm>
    </dsp:sp>
    <dsp:sp modelId="{29D83F23-927C-42CE-BCA9-9FAC5197CC34}">
      <dsp:nvSpPr>
        <dsp:cNvPr id="0" name=""/>
        <dsp:cNvSpPr/>
      </dsp:nvSpPr>
      <dsp:spPr>
        <a:xfrm>
          <a:off x="1663215" y="1755256"/>
          <a:ext cx="350691" cy="1315091"/>
        </a:xfrm>
        <a:custGeom>
          <a:avLst/>
          <a:gdLst/>
          <a:ahLst/>
          <a:cxnLst/>
          <a:rect l="0" t="0" r="0" b="0"/>
          <a:pathLst>
            <a:path>
              <a:moveTo>
                <a:pt x="0" y="0"/>
              </a:moveTo>
              <a:lnTo>
                <a:pt x="0" y="1315091"/>
              </a:lnTo>
              <a:lnTo>
                <a:pt x="350691" y="131509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0649F8E-6A90-46BC-828C-3D240FEA637B}">
      <dsp:nvSpPr>
        <dsp:cNvPr id="0" name=""/>
        <dsp:cNvSpPr/>
      </dsp:nvSpPr>
      <dsp:spPr>
        <a:xfrm>
          <a:off x="2013906" y="2193619"/>
          <a:ext cx="2805529" cy="1753455"/>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i="1" kern="1200"/>
            <a:t>We do not have access to your College Board accounts.  If you lost/forgot your login info, you must call College Board.  </a:t>
          </a:r>
          <a:endParaRPr lang="en-US" sz="1900" kern="1200"/>
        </a:p>
      </dsp:txBody>
      <dsp:txXfrm>
        <a:off x="2065263" y="2244976"/>
        <a:ext cx="2702815" cy="1650741"/>
      </dsp:txXfrm>
    </dsp:sp>
    <dsp:sp modelId="{D7EAA943-88BA-482B-8A1A-9188B8182BF6}">
      <dsp:nvSpPr>
        <dsp:cNvPr id="0" name=""/>
        <dsp:cNvSpPr/>
      </dsp:nvSpPr>
      <dsp:spPr>
        <a:xfrm>
          <a:off x="5696163" y="1800"/>
          <a:ext cx="3506911" cy="1753455"/>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33020" rIns="49530" bIns="33020" numCol="1" spcCol="1270" anchor="ctr" anchorCtr="0">
          <a:noAutofit/>
        </a:bodyPr>
        <a:lstStyle/>
        <a:p>
          <a:pPr marL="0" lvl="0" indent="0" algn="ctr" defTabSz="1155700">
            <a:lnSpc>
              <a:spcPct val="90000"/>
            </a:lnSpc>
            <a:spcBef>
              <a:spcPct val="0"/>
            </a:spcBef>
            <a:spcAft>
              <a:spcPct val="35000"/>
            </a:spcAft>
            <a:buNone/>
          </a:pPr>
          <a:r>
            <a:rPr lang="en-US" sz="2600" kern="1200"/>
            <a:t>Most colleges will Super-Score (combine highest Math and English).</a:t>
          </a:r>
        </a:p>
      </dsp:txBody>
      <dsp:txXfrm>
        <a:off x="5747520" y="53157"/>
        <a:ext cx="3404197" cy="1650741"/>
      </dsp:txXfrm>
    </dsp:sp>
    <dsp:sp modelId="{A7E8C85B-3B5D-49FE-8132-CE621E3E7700}">
      <dsp:nvSpPr>
        <dsp:cNvPr id="0" name=""/>
        <dsp:cNvSpPr/>
      </dsp:nvSpPr>
      <dsp:spPr>
        <a:xfrm>
          <a:off x="6046855" y="1755256"/>
          <a:ext cx="350691" cy="1315091"/>
        </a:xfrm>
        <a:custGeom>
          <a:avLst/>
          <a:gdLst/>
          <a:ahLst/>
          <a:cxnLst/>
          <a:rect l="0" t="0" r="0" b="0"/>
          <a:pathLst>
            <a:path>
              <a:moveTo>
                <a:pt x="0" y="0"/>
              </a:moveTo>
              <a:lnTo>
                <a:pt x="0" y="1315091"/>
              </a:lnTo>
              <a:lnTo>
                <a:pt x="350691" y="1315091"/>
              </a:lnTo>
            </a:path>
          </a:pathLst>
        </a:custGeom>
        <a:noFill/>
        <a:ln w="12700" cap="flat" cmpd="sng" algn="ctr">
          <a:solidFill>
            <a:schemeClr val="accent3">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419BAC0-611A-427D-BFC0-D1475A2934A1}">
      <dsp:nvSpPr>
        <dsp:cNvPr id="0" name=""/>
        <dsp:cNvSpPr/>
      </dsp:nvSpPr>
      <dsp:spPr>
        <a:xfrm>
          <a:off x="6397546" y="2193619"/>
          <a:ext cx="2805529" cy="1753455"/>
        </a:xfrm>
        <a:prstGeom prst="roundRect">
          <a:avLst>
            <a:gd name="adj" fmla="val 10000"/>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i="1" kern="1200"/>
            <a:t>Penn State takes the best “sitting,” and does not </a:t>
          </a:r>
          <a:r>
            <a:rPr lang="en-US" sz="1900" i="1" kern="1200" err="1"/>
            <a:t>SuperScore</a:t>
          </a:r>
          <a:r>
            <a:rPr lang="en-US" sz="1900" i="1" kern="1200"/>
            <a:t> across multiple tests.    </a:t>
          </a:r>
        </a:p>
      </dsp:txBody>
      <dsp:txXfrm>
        <a:off x="6448903" y="2244976"/>
        <a:ext cx="2702815" cy="16507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CE80BF-35AF-4BE6-973E-31AB89097095}">
      <dsp:nvSpPr>
        <dsp:cNvPr id="0" name=""/>
        <dsp:cNvSpPr/>
      </dsp:nvSpPr>
      <dsp:spPr>
        <a:xfrm>
          <a:off x="0" y="0"/>
          <a:ext cx="7714806" cy="123317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a:lnSpc>
              <a:spcPct val="90000"/>
            </a:lnSpc>
            <a:spcBef>
              <a:spcPct val="0"/>
            </a:spcBef>
            <a:spcAft>
              <a:spcPct val="35000"/>
            </a:spcAft>
            <a:buNone/>
          </a:pPr>
          <a:r>
            <a:rPr lang="en-US" sz="3100" kern="1200"/>
            <a:t>The Student Services Office will send the following to your colleges:</a:t>
          </a:r>
        </a:p>
      </dsp:txBody>
      <dsp:txXfrm>
        <a:off x="60199" y="60199"/>
        <a:ext cx="7594408" cy="1112781"/>
      </dsp:txXfrm>
    </dsp:sp>
    <dsp:sp modelId="{14E3B52D-FE9C-400E-AE4F-2F29BA41FECF}">
      <dsp:nvSpPr>
        <dsp:cNvPr id="0" name=""/>
        <dsp:cNvSpPr/>
      </dsp:nvSpPr>
      <dsp:spPr>
        <a:xfrm>
          <a:off x="0" y="1412895"/>
          <a:ext cx="7714806" cy="4491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4945" tIns="39370" rIns="220472" bIns="39370" numCol="1" spcCol="1270" anchor="t" anchorCtr="0">
          <a:noAutofit/>
        </a:bodyPr>
        <a:lstStyle/>
        <a:p>
          <a:pPr marL="228600" lvl="1" indent="-228600" algn="l" defTabSz="1066800">
            <a:lnSpc>
              <a:spcPct val="90000"/>
            </a:lnSpc>
            <a:spcBef>
              <a:spcPct val="0"/>
            </a:spcBef>
            <a:spcAft>
              <a:spcPct val="20000"/>
            </a:spcAft>
            <a:buChar char="•"/>
          </a:pPr>
          <a:r>
            <a:rPr lang="en-US" sz="2400" kern="1200"/>
            <a:t>Your </a:t>
          </a:r>
          <a:r>
            <a:rPr lang="en-US" sz="2400" b="1" kern="1200"/>
            <a:t>transcript</a:t>
          </a:r>
          <a:endParaRPr lang="en-US" sz="2400" kern="1200"/>
        </a:p>
        <a:p>
          <a:pPr marL="228600" lvl="1" indent="-228600" algn="l" defTabSz="1066800">
            <a:lnSpc>
              <a:spcPct val="90000"/>
            </a:lnSpc>
            <a:spcBef>
              <a:spcPct val="0"/>
            </a:spcBef>
            <a:spcAft>
              <a:spcPct val="20000"/>
            </a:spcAft>
            <a:buChar char="•"/>
          </a:pPr>
          <a:r>
            <a:rPr lang="en-US" sz="2400" kern="1200"/>
            <a:t>A </a:t>
          </a:r>
          <a:r>
            <a:rPr lang="en-US" sz="2400" b="1" kern="1200"/>
            <a:t>counselor recommendation </a:t>
          </a:r>
          <a:r>
            <a:rPr lang="en-US" sz="2400" kern="1200"/>
            <a:t>if required;</a:t>
          </a:r>
        </a:p>
        <a:p>
          <a:pPr marL="228600" lvl="1" indent="-228600" algn="l" defTabSz="1066800">
            <a:lnSpc>
              <a:spcPct val="90000"/>
            </a:lnSpc>
            <a:spcBef>
              <a:spcPct val="0"/>
            </a:spcBef>
            <a:spcAft>
              <a:spcPct val="20000"/>
            </a:spcAft>
            <a:buChar char="•"/>
          </a:pPr>
          <a:r>
            <a:rPr lang="en-US" sz="2400" b="1" kern="1200"/>
            <a:t>Secondary School Report </a:t>
          </a:r>
          <a:r>
            <a:rPr lang="en-US" sz="2400" kern="1200"/>
            <a:t>form (we have these forms online -  you don’t need to bring us any forms).</a:t>
          </a:r>
        </a:p>
        <a:p>
          <a:pPr marL="228600" lvl="1" indent="-228600" algn="l" defTabSz="1066800">
            <a:lnSpc>
              <a:spcPct val="90000"/>
            </a:lnSpc>
            <a:spcBef>
              <a:spcPct val="0"/>
            </a:spcBef>
            <a:spcAft>
              <a:spcPct val="20000"/>
            </a:spcAft>
            <a:buChar char="•"/>
          </a:pPr>
          <a:r>
            <a:rPr lang="en-US" sz="2400" kern="1200"/>
            <a:t>Our School </a:t>
          </a:r>
          <a:r>
            <a:rPr lang="en-US" sz="2400" b="1" kern="1200"/>
            <a:t>Profile</a:t>
          </a:r>
          <a:r>
            <a:rPr lang="en-US" sz="2400" kern="1200"/>
            <a:t>, which provides data about our school and district.</a:t>
          </a:r>
        </a:p>
        <a:p>
          <a:pPr marL="228600" lvl="1" indent="-228600" algn="l" defTabSz="1066800">
            <a:lnSpc>
              <a:spcPct val="90000"/>
            </a:lnSpc>
            <a:spcBef>
              <a:spcPct val="0"/>
            </a:spcBef>
            <a:spcAft>
              <a:spcPct val="20000"/>
            </a:spcAft>
            <a:buChar char="•"/>
          </a:pPr>
          <a:r>
            <a:rPr lang="en-US" sz="2400" kern="1200"/>
            <a:t>A copy of your senior </a:t>
          </a:r>
          <a:r>
            <a:rPr lang="en-US" sz="2400" b="1" kern="1200"/>
            <a:t>schedule</a:t>
          </a:r>
          <a:r>
            <a:rPr lang="en-US" sz="2400" kern="1200"/>
            <a:t> (if you make any changes to your schedule for senior year after it’s sent, you are responsible for reporting that to your colleges).</a:t>
          </a:r>
        </a:p>
        <a:p>
          <a:pPr marL="228600" lvl="1" indent="-228600" algn="l" defTabSz="1066800">
            <a:lnSpc>
              <a:spcPct val="90000"/>
            </a:lnSpc>
            <a:spcBef>
              <a:spcPct val="0"/>
            </a:spcBef>
            <a:spcAft>
              <a:spcPct val="20000"/>
            </a:spcAft>
            <a:buChar char="•"/>
          </a:pPr>
          <a:r>
            <a:rPr lang="en-US" sz="2400" i="1" u="sng" kern="1200"/>
            <a:t>Note</a:t>
          </a:r>
          <a:r>
            <a:rPr lang="en-US" sz="2400" i="1" kern="1200"/>
            <a:t>:  We do NOT send </a:t>
          </a:r>
          <a:r>
            <a:rPr lang="en-US" sz="2400" i="1" u="sng" kern="1200"/>
            <a:t>teacher</a:t>
          </a:r>
          <a:r>
            <a:rPr lang="en-US" sz="2400" i="1" kern="1200"/>
            <a:t> letters of rec.  They upload and send their letters separately to the colleges you designate when you make your request.</a:t>
          </a:r>
          <a:endParaRPr lang="en-US" sz="2400" kern="1200"/>
        </a:p>
      </dsp:txBody>
      <dsp:txXfrm>
        <a:off x="0" y="1412895"/>
        <a:ext cx="7714806" cy="44919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814B78-E7B8-461A-8565-C50ED2784A81}">
      <dsp:nvSpPr>
        <dsp:cNvPr id="0" name=""/>
        <dsp:cNvSpPr/>
      </dsp:nvSpPr>
      <dsp:spPr>
        <a:xfrm>
          <a:off x="0" y="24601"/>
          <a:ext cx="8242617" cy="110448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t>Go to Website for all instructions /</a:t>
          </a:r>
        </a:p>
        <a:p>
          <a:pPr marL="0" lvl="0" indent="0" algn="ctr" defTabSz="889000">
            <a:lnSpc>
              <a:spcPct val="90000"/>
            </a:lnSpc>
            <a:spcBef>
              <a:spcPct val="0"/>
            </a:spcBef>
            <a:spcAft>
              <a:spcPct val="35000"/>
            </a:spcAft>
            <a:buNone/>
          </a:pPr>
          <a:r>
            <a:rPr lang="en-US" sz="2000" b="1" kern="1200"/>
            <a:t> refer to College Packet for step-by-step guide.</a:t>
          </a:r>
          <a:endParaRPr lang="en-US" sz="2000" kern="1200"/>
        </a:p>
      </dsp:txBody>
      <dsp:txXfrm>
        <a:off x="53916" y="78517"/>
        <a:ext cx="8134785" cy="996648"/>
      </dsp:txXfrm>
    </dsp:sp>
    <dsp:sp modelId="{68FC5046-4A55-45D0-811A-349B78881766}">
      <dsp:nvSpPr>
        <dsp:cNvPr id="0" name=""/>
        <dsp:cNvSpPr/>
      </dsp:nvSpPr>
      <dsp:spPr>
        <a:xfrm>
          <a:off x="0" y="1129081"/>
          <a:ext cx="8242617" cy="4496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170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t>Complete and SUBMIT the Transcript Authorization to the Student Services Office.</a:t>
          </a:r>
        </a:p>
        <a:p>
          <a:pPr marL="457200" lvl="2" indent="-228600" algn="l" defTabSz="977900">
            <a:lnSpc>
              <a:spcPct val="90000"/>
            </a:lnSpc>
            <a:spcBef>
              <a:spcPct val="0"/>
            </a:spcBef>
            <a:spcAft>
              <a:spcPct val="20000"/>
            </a:spcAft>
            <a:buChar char="•"/>
          </a:pPr>
          <a:r>
            <a:rPr lang="en-US" sz="2200" b="0" i="1" kern="1200"/>
            <a:t>Complete</a:t>
          </a:r>
          <a:r>
            <a:rPr lang="en-US" sz="2200" b="1" i="1" kern="1200"/>
            <a:t> Counselor Rec Survey for 2025. </a:t>
          </a:r>
          <a:endParaRPr lang="en-US" sz="2200" i="1" kern="1200"/>
        </a:p>
        <a:p>
          <a:pPr marL="228600" lvl="1" indent="-228600" algn="l" defTabSz="1066800">
            <a:lnSpc>
              <a:spcPct val="90000"/>
            </a:lnSpc>
            <a:spcBef>
              <a:spcPct val="0"/>
            </a:spcBef>
            <a:spcAft>
              <a:spcPct val="20000"/>
            </a:spcAft>
            <a:buChar char="•"/>
          </a:pPr>
          <a:r>
            <a:rPr lang="en-US" sz="2400" kern="1200"/>
            <a:t>Fill out applications.</a:t>
          </a:r>
        </a:p>
        <a:p>
          <a:pPr marL="457200" lvl="2" indent="-228600" algn="l" defTabSz="1066800">
            <a:lnSpc>
              <a:spcPct val="90000"/>
            </a:lnSpc>
            <a:spcBef>
              <a:spcPct val="0"/>
            </a:spcBef>
            <a:spcAft>
              <a:spcPct val="20000"/>
            </a:spcAft>
            <a:buChar char="•"/>
          </a:pPr>
          <a:r>
            <a:rPr lang="en-US" sz="2400" i="1" kern="1200"/>
            <a:t>If Common App, complete the </a:t>
          </a:r>
          <a:r>
            <a:rPr lang="en-US" sz="2400" b="1" i="1" kern="1200"/>
            <a:t>FERPA Waiver</a:t>
          </a:r>
          <a:r>
            <a:rPr lang="en-US" sz="2400" b="0" i="1" kern="1200"/>
            <a:t>, and </a:t>
          </a:r>
          <a:r>
            <a:rPr lang="en-US" sz="2400" b="1" i="1" kern="1200"/>
            <a:t>Match </a:t>
          </a:r>
          <a:r>
            <a:rPr lang="en-US" sz="2400" b="0" i="1" kern="1200"/>
            <a:t>Naviance and the Common App.</a:t>
          </a:r>
        </a:p>
        <a:p>
          <a:pPr marL="228600" lvl="1" indent="-228600" algn="l" defTabSz="1066800">
            <a:lnSpc>
              <a:spcPct val="90000"/>
            </a:lnSpc>
            <a:spcBef>
              <a:spcPct val="0"/>
            </a:spcBef>
            <a:spcAft>
              <a:spcPct val="20000"/>
            </a:spcAft>
            <a:buChar char="•"/>
          </a:pPr>
          <a:r>
            <a:rPr lang="en-US" sz="2400" kern="1200"/>
            <a:t>Request Transcripts through Naviance.</a:t>
          </a:r>
        </a:p>
        <a:p>
          <a:pPr marL="228600" lvl="1" indent="-228600" algn="l" defTabSz="1066800">
            <a:lnSpc>
              <a:spcPct val="90000"/>
            </a:lnSpc>
            <a:spcBef>
              <a:spcPct val="0"/>
            </a:spcBef>
            <a:spcAft>
              <a:spcPct val="20000"/>
            </a:spcAft>
            <a:buChar char="•"/>
          </a:pPr>
          <a:r>
            <a:rPr lang="en-US" sz="2400" kern="1200"/>
            <a:t>Request Teacher letter(s) of recommendation through Naviance.</a:t>
          </a:r>
        </a:p>
        <a:p>
          <a:pPr marL="457200" lvl="2" indent="-228600" algn="l" defTabSz="1066800">
            <a:lnSpc>
              <a:spcPct val="90000"/>
            </a:lnSpc>
            <a:spcBef>
              <a:spcPct val="0"/>
            </a:spcBef>
            <a:spcAft>
              <a:spcPct val="20000"/>
            </a:spcAft>
            <a:buChar char="•"/>
          </a:pPr>
          <a:r>
            <a:rPr lang="en-US" sz="2400" i="1" kern="1200"/>
            <a:t>Confirm with teacher in-person.</a:t>
          </a:r>
        </a:p>
        <a:p>
          <a:pPr marL="228600" lvl="1" indent="-228600" algn="l" defTabSz="1066800">
            <a:lnSpc>
              <a:spcPct val="90000"/>
            </a:lnSpc>
            <a:spcBef>
              <a:spcPct val="0"/>
            </a:spcBef>
            <a:spcAft>
              <a:spcPct val="20000"/>
            </a:spcAft>
            <a:buChar char="•"/>
          </a:pPr>
          <a:r>
            <a:rPr lang="en-US" sz="2400" kern="1200"/>
            <a:t>Send official test scores, if required, from testing agency.</a:t>
          </a:r>
          <a:endParaRPr lang="en-US" sz="2100" kern="1200"/>
        </a:p>
      </dsp:txBody>
      <dsp:txXfrm>
        <a:off x="0" y="1129081"/>
        <a:ext cx="8242617" cy="4496228"/>
      </dsp:txXfrm>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7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EA0C0817-A112-4847-8014-A94B7D2A4EA3}" type="datetime1">
              <a:rPr lang="en-US" smtClean="0"/>
              <a:t>9/13/2024</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lumMod val="65000"/>
                  </a:schemeClr>
                </a:solidFill>
              </a:defRPr>
            </a:lvl1pPr>
          </a:lstStyle>
          <a:p>
            <a:fld id="{34B7E4EF-A1BD-40F4-AB7B-04F084DD99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7091342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4F40B7-36AB-4376-BE14-EF7004D79BB9}"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20872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87CAB8-DCAE-46A5-AADA-B3FAD11A54E0}"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7257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126D-CB6D-4F10-542E-8FE3442298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902422-F60B-4B8E-071A-EB8820C370E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0F03FA-CBFC-3071-61C6-B6CC57637B1E}"/>
              </a:ext>
            </a:extLst>
          </p:cNvPr>
          <p:cNvSpPr>
            <a:spLocks noGrp="1"/>
          </p:cNvSpPr>
          <p:nvPr>
            <p:ph type="dt" sz="half" idx="10"/>
          </p:nvPr>
        </p:nvSpPr>
        <p:spPr/>
        <p:txBody>
          <a:bodyPr/>
          <a:lstStyle/>
          <a:p>
            <a:fld id="{EA0C0817-A112-4847-8014-A94B7D2A4EA3}" type="datetime1">
              <a:rPr lang="en-US" smtClean="0"/>
              <a:t>9/13/2024</a:t>
            </a:fld>
            <a:endParaRPr lang="en-US"/>
          </a:p>
        </p:txBody>
      </p:sp>
      <p:sp>
        <p:nvSpPr>
          <p:cNvPr id="5" name="Footer Placeholder 4">
            <a:extLst>
              <a:ext uri="{FF2B5EF4-FFF2-40B4-BE49-F238E27FC236}">
                <a16:creationId xmlns:a16="http://schemas.microsoft.com/office/drawing/2014/main" id="{B50744B5-B8BD-9484-FCBA-D0C872F2B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0DD3-71D8-5451-C5FD-B5D57AF7D03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82173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E94A-842A-5139-DE35-669BC306D1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EF8BC-DFF0-592F-3AB3-A49EB3D07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FCE5E-694D-C917-3C66-C0DE0AA6DA5E}"/>
              </a:ext>
            </a:extLst>
          </p:cNvPr>
          <p:cNvSpPr>
            <a:spLocks noGrp="1"/>
          </p:cNvSpPr>
          <p:nvPr>
            <p:ph type="dt" sz="half" idx="10"/>
          </p:nvPr>
        </p:nvSpPr>
        <p:spPr/>
        <p:txBody>
          <a:bodyPr/>
          <a:lstStyle/>
          <a:p>
            <a:fld id="{7332B432-ACDA-4023-A761-2BAB76577B62}" type="datetime1">
              <a:rPr lang="en-US" smtClean="0"/>
              <a:t>9/13/2024</a:t>
            </a:fld>
            <a:endParaRPr lang="en-US"/>
          </a:p>
        </p:txBody>
      </p:sp>
      <p:sp>
        <p:nvSpPr>
          <p:cNvPr id="5" name="Footer Placeholder 4">
            <a:extLst>
              <a:ext uri="{FF2B5EF4-FFF2-40B4-BE49-F238E27FC236}">
                <a16:creationId xmlns:a16="http://schemas.microsoft.com/office/drawing/2014/main" id="{A1E98A1F-4EBA-D1AB-625D-5F1C81106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522D3-C8C6-154D-B767-5FC80985357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336245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8F13-018F-0A76-3998-DEBF3144AA6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FDF4D3C-8751-FA55-6680-96915470C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A33A2-716C-05CC-9136-504672FB0388}"/>
              </a:ext>
            </a:extLst>
          </p:cNvPr>
          <p:cNvSpPr>
            <a:spLocks noGrp="1"/>
          </p:cNvSpPr>
          <p:nvPr>
            <p:ph type="dt" sz="half" idx="10"/>
          </p:nvPr>
        </p:nvSpPr>
        <p:spPr/>
        <p:txBody>
          <a:bodyPr/>
          <a:lstStyle/>
          <a:p>
            <a:fld id="{D9C646AA-F36E-4540-911D-FFFC0A0EF24A}" type="datetime1">
              <a:rPr lang="en-US" smtClean="0"/>
              <a:t>9/13/2024</a:t>
            </a:fld>
            <a:endParaRPr lang="en-US"/>
          </a:p>
        </p:txBody>
      </p:sp>
      <p:sp>
        <p:nvSpPr>
          <p:cNvPr id="5" name="Footer Placeholder 4">
            <a:extLst>
              <a:ext uri="{FF2B5EF4-FFF2-40B4-BE49-F238E27FC236}">
                <a16:creationId xmlns:a16="http://schemas.microsoft.com/office/drawing/2014/main" id="{C13B862D-6102-9227-4E14-CCDFB2240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6A6E6-DF6E-3999-840E-CD7431CFB28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38720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DBA9-CA13-A36B-EE82-D40145A69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6321A-D5A7-A1BD-A14D-8DF0DB687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7D7FE-DEEB-D53C-4068-3F5FC1AD1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6219B-3EED-F4C9-74BB-7E7068142621}"/>
              </a:ext>
            </a:extLst>
          </p:cNvPr>
          <p:cNvSpPr>
            <a:spLocks noGrp="1"/>
          </p:cNvSpPr>
          <p:nvPr>
            <p:ph type="dt" sz="half" idx="10"/>
          </p:nvPr>
        </p:nvSpPr>
        <p:spPr/>
        <p:txBody>
          <a:bodyPr/>
          <a:lstStyle/>
          <a:p>
            <a:fld id="{69186D26-FA5F-4637-B602-B7C2DC34CFD4}" type="datetime1">
              <a:rPr lang="en-US" smtClean="0"/>
              <a:t>9/13/2024</a:t>
            </a:fld>
            <a:endParaRPr lang="en-US"/>
          </a:p>
        </p:txBody>
      </p:sp>
      <p:sp>
        <p:nvSpPr>
          <p:cNvPr id="6" name="Footer Placeholder 5">
            <a:extLst>
              <a:ext uri="{FF2B5EF4-FFF2-40B4-BE49-F238E27FC236}">
                <a16:creationId xmlns:a16="http://schemas.microsoft.com/office/drawing/2014/main" id="{0AC7BCC1-1FA6-920D-3A0E-04A3686B7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BF1E4-2D2E-88AD-DFB3-540672EDD37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72033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370D-5C3C-210C-A4B4-227C8902B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F2229-584E-F3B5-A0D3-68086067FD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F538F-7394-B510-AEEE-28558A33FD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5C22-DBB6-AC00-0B02-8FD655C430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159A8-0A15-A85C-F459-97B54CDA5C8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E910AE-0412-CF4B-67AB-E6A8E5902793}"/>
              </a:ext>
            </a:extLst>
          </p:cNvPr>
          <p:cNvSpPr>
            <a:spLocks noGrp="1"/>
          </p:cNvSpPr>
          <p:nvPr>
            <p:ph type="dt" sz="half" idx="10"/>
          </p:nvPr>
        </p:nvSpPr>
        <p:spPr/>
        <p:txBody>
          <a:bodyPr/>
          <a:lstStyle/>
          <a:p>
            <a:fld id="{8A7F15D8-96D1-4781-BC50-CA8A088B2FE4}" type="datetime1">
              <a:rPr lang="en-US" smtClean="0"/>
              <a:t>9/13/2024</a:t>
            </a:fld>
            <a:endParaRPr lang="en-US"/>
          </a:p>
        </p:txBody>
      </p:sp>
      <p:sp>
        <p:nvSpPr>
          <p:cNvPr id="8" name="Footer Placeholder 7">
            <a:extLst>
              <a:ext uri="{FF2B5EF4-FFF2-40B4-BE49-F238E27FC236}">
                <a16:creationId xmlns:a16="http://schemas.microsoft.com/office/drawing/2014/main" id="{E8DCF4CD-D8D9-4B76-E503-AE48A433B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2186A-83D6-2AF1-C8FD-9B2A84E048B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4374551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F241-C97C-96D6-1FA9-C50DC08DF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8412F-F5FC-8929-B927-51E387CAE2AB}"/>
              </a:ext>
            </a:extLst>
          </p:cNvPr>
          <p:cNvSpPr>
            <a:spLocks noGrp="1"/>
          </p:cNvSpPr>
          <p:nvPr>
            <p:ph type="dt" sz="half" idx="10"/>
          </p:nvPr>
        </p:nvSpPr>
        <p:spPr/>
        <p:txBody>
          <a:bodyPr/>
          <a:lstStyle/>
          <a:p>
            <a:fld id="{F9A96C99-B8F8-4528-BD05-0E16E943DC09}" type="datetime1">
              <a:rPr lang="en-US" smtClean="0"/>
              <a:t>9/13/2024</a:t>
            </a:fld>
            <a:endParaRPr lang="en-US"/>
          </a:p>
        </p:txBody>
      </p:sp>
      <p:sp>
        <p:nvSpPr>
          <p:cNvPr id="4" name="Footer Placeholder 3">
            <a:extLst>
              <a:ext uri="{FF2B5EF4-FFF2-40B4-BE49-F238E27FC236}">
                <a16:creationId xmlns:a16="http://schemas.microsoft.com/office/drawing/2014/main" id="{BBC109C3-7A5F-34EF-6FE4-C39D18886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14A2EB-1DF7-5FE4-6C10-0B916619D95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11984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67AB5-9A65-0826-364B-26086E06758F}"/>
              </a:ext>
            </a:extLst>
          </p:cNvPr>
          <p:cNvSpPr>
            <a:spLocks noGrp="1"/>
          </p:cNvSpPr>
          <p:nvPr>
            <p:ph type="dt" sz="half" idx="10"/>
          </p:nvPr>
        </p:nvSpPr>
        <p:spPr/>
        <p:txBody>
          <a:bodyPr/>
          <a:lstStyle/>
          <a:p>
            <a:fld id="{03636942-C211-4B28-8DBD-C953E00AF71B}" type="datetime1">
              <a:rPr lang="en-US" smtClean="0"/>
              <a:t>9/13/2024</a:t>
            </a:fld>
            <a:endParaRPr lang="en-US"/>
          </a:p>
        </p:txBody>
      </p:sp>
      <p:sp>
        <p:nvSpPr>
          <p:cNvPr id="3" name="Footer Placeholder 2">
            <a:extLst>
              <a:ext uri="{FF2B5EF4-FFF2-40B4-BE49-F238E27FC236}">
                <a16:creationId xmlns:a16="http://schemas.microsoft.com/office/drawing/2014/main" id="{695F3E33-1016-81BC-B9B2-8599F2E22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CA18E-FECF-EFA0-602F-1EB346F45C6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616202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CF87-6ECE-763F-0B6B-999AE75A80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7AACE8-B9A7-02A4-0340-0F8E4E0B5F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DCA95-9F11-567A-A787-E161C39591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BB1511E-8551-9B92-48E0-11CF2745D1A2}"/>
              </a:ext>
            </a:extLst>
          </p:cNvPr>
          <p:cNvSpPr>
            <a:spLocks noGrp="1"/>
          </p:cNvSpPr>
          <p:nvPr>
            <p:ph type="dt" sz="half" idx="10"/>
          </p:nvPr>
        </p:nvSpPr>
        <p:spPr/>
        <p:txBody>
          <a:bodyPr/>
          <a:lstStyle/>
          <a:p>
            <a:fld id="{7E8D12A6-918A-48BD-8CB9-CA713993B0EA}" type="datetime1">
              <a:rPr lang="en-US" smtClean="0"/>
              <a:t>9/13/2024</a:t>
            </a:fld>
            <a:endParaRPr lang="en-US"/>
          </a:p>
        </p:txBody>
      </p:sp>
      <p:sp>
        <p:nvSpPr>
          <p:cNvPr id="6" name="Footer Placeholder 5">
            <a:extLst>
              <a:ext uri="{FF2B5EF4-FFF2-40B4-BE49-F238E27FC236}">
                <a16:creationId xmlns:a16="http://schemas.microsoft.com/office/drawing/2014/main" id="{3267DAE7-8F73-61D2-9932-B523C8369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84105-7826-4F1F-9A00-8B699DB156B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12748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32B432-ACDA-4023-A761-2BAB76577B62}"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01810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7614-F857-AE71-9FD3-51AE0342C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C9DE003-7CFB-463F-6289-0DD95326D1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F1BEDF5-7EE2-A2BB-BD1D-9E5866FDEC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17C75E-90FE-033B-2908-53EDFD56808A}"/>
              </a:ext>
            </a:extLst>
          </p:cNvPr>
          <p:cNvSpPr>
            <a:spLocks noGrp="1"/>
          </p:cNvSpPr>
          <p:nvPr>
            <p:ph type="dt" sz="half" idx="10"/>
          </p:nvPr>
        </p:nvSpPr>
        <p:spPr/>
        <p:txBody>
          <a:bodyPr/>
          <a:lstStyle/>
          <a:p>
            <a:fld id="{E778CE86-875F-4587-BCF6-FA054AFC0D53}" type="datetime1">
              <a:rPr lang="en-US" smtClean="0"/>
              <a:pPr/>
              <a:t>9/13/2024</a:t>
            </a:fld>
            <a:endParaRPr lang="en-US"/>
          </a:p>
        </p:txBody>
      </p:sp>
      <p:sp>
        <p:nvSpPr>
          <p:cNvPr id="6" name="Footer Placeholder 5">
            <a:extLst>
              <a:ext uri="{FF2B5EF4-FFF2-40B4-BE49-F238E27FC236}">
                <a16:creationId xmlns:a16="http://schemas.microsoft.com/office/drawing/2014/main" id="{5602927E-FD1C-73BC-1414-848512B6014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5B920E33-46EB-0667-24AF-B846AE54244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96705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64F6-D45D-28AA-3C71-1EB5D099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8B41A-A58D-F111-9CC9-9481417EF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CDF67-60FA-A80F-A0B2-E8480D7F9EB5}"/>
              </a:ext>
            </a:extLst>
          </p:cNvPr>
          <p:cNvSpPr>
            <a:spLocks noGrp="1"/>
          </p:cNvSpPr>
          <p:nvPr>
            <p:ph type="dt" sz="half" idx="10"/>
          </p:nvPr>
        </p:nvSpPr>
        <p:spPr/>
        <p:txBody>
          <a:bodyPr/>
          <a:lstStyle/>
          <a:p>
            <a:fld id="{134F40B7-36AB-4376-BE14-EF7004D79BB9}" type="datetime1">
              <a:rPr lang="en-US" smtClean="0"/>
              <a:t>9/13/2024</a:t>
            </a:fld>
            <a:endParaRPr lang="en-US"/>
          </a:p>
        </p:txBody>
      </p:sp>
      <p:sp>
        <p:nvSpPr>
          <p:cNvPr id="5" name="Footer Placeholder 4">
            <a:extLst>
              <a:ext uri="{FF2B5EF4-FFF2-40B4-BE49-F238E27FC236}">
                <a16:creationId xmlns:a16="http://schemas.microsoft.com/office/drawing/2014/main" id="{79FD6945-A069-685D-A38A-E484C8721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CE8AB-E8C1-6699-52AE-4C3525C3F7E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699375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EEC3B-A85D-8D9F-8CEA-8AD22F9149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C7DD5-020F-A9FC-ECA0-B302FC3A5B8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DC9F-FBB7-5F66-338B-9732D3B927EC}"/>
              </a:ext>
            </a:extLst>
          </p:cNvPr>
          <p:cNvSpPr>
            <a:spLocks noGrp="1"/>
          </p:cNvSpPr>
          <p:nvPr>
            <p:ph type="dt" sz="half" idx="10"/>
          </p:nvPr>
        </p:nvSpPr>
        <p:spPr/>
        <p:txBody>
          <a:bodyPr/>
          <a:lstStyle/>
          <a:p>
            <a:fld id="{FF87CAB8-DCAE-46A5-AADA-B3FAD11A54E0}" type="datetime1">
              <a:rPr lang="en-US" smtClean="0"/>
              <a:t>9/13/2024</a:t>
            </a:fld>
            <a:endParaRPr lang="en-US"/>
          </a:p>
        </p:txBody>
      </p:sp>
      <p:sp>
        <p:nvSpPr>
          <p:cNvPr id="5" name="Footer Placeholder 4">
            <a:extLst>
              <a:ext uri="{FF2B5EF4-FFF2-40B4-BE49-F238E27FC236}">
                <a16:creationId xmlns:a16="http://schemas.microsoft.com/office/drawing/2014/main" id="{35D9EFC4-A96F-BE5B-7185-DBFDAA558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B7B4F-D997-7003-F465-8669BEF4B14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49285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9A3A9-9429-7354-2EF2-62A800006C00}"/>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E189E3D-D970-0BF6-0CF3-9C98675546D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17125B7-7F3E-70A3-099A-E0D9A1E8DA03}"/>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7B64978F-1984-309A-9738-595EAA11D7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BA53D6-63E8-545A-7997-4320D506CB21}"/>
              </a:ext>
            </a:extLst>
          </p:cNvPr>
          <p:cNvSpPr>
            <a:spLocks noGrp="1"/>
          </p:cNvSpPr>
          <p:nvPr>
            <p:ph type="sldNum" sz="quarter" idx="12"/>
          </p:nvPr>
        </p:nvSpPr>
        <p:spPr/>
        <p:txBody>
          <a:bodyPr/>
          <a:lstStyle/>
          <a:p>
            <a:fld id="{BDE7AEFE-EC1B-45E3-B0AF-606C1092FB59}" type="slidenum">
              <a:rPr lang="en-US" smtClean="0"/>
              <a:t>‹#›</a:t>
            </a:fld>
            <a:endParaRPr lang="en-US"/>
          </a:p>
        </p:txBody>
      </p:sp>
    </p:spTree>
    <p:extLst>
      <p:ext uri="{BB962C8B-B14F-4D97-AF65-F5344CB8AC3E}">
        <p14:creationId xmlns:p14="http://schemas.microsoft.com/office/powerpoint/2010/main" val="2427182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2AF10-8974-8EE3-2984-C0E34BAF4D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8C6C1CD-6B17-A189-A30C-B813A46828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C6DCA0-430D-6873-04C9-336A79D41EC6}"/>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A6E571CA-A6E1-88D8-8E79-D7FEEBC26A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993CFA-DFD3-70B7-A829-036CA04E10A2}"/>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6704461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246FE-56BD-3048-76C2-BB26611E6242}"/>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2FAA1CB-4273-8B1F-D87D-D44B55B3CADA}"/>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3A7CFE-04E1-9794-605A-AE9C981DD1C9}"/>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F75A78B5-F535-CF74-E998-8ABFB1E8A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D6C2BC8-7213-D564-C2F5-BDF4E04BB2F2}"/>
              </a:ext>
            </a:extLst>
          </p:cNvPr>
          <p:cNvSpPr>
            <a:spLocks noGrp="1"/>
          </p:cNvSpPr>
          <p:nvPr>
            <p:ph type="sldNum" sz="quarter" idx="12"/>
          </p:nvPr>
        </p:nvSpPr>
        <p:spPr/>
        <p:txBody>
          <a:bodyPr/>
          <a:lstStyle/>
          <a:p>
            <a:fld id="{BDE7AEFE-EC1B-45E3-B0AF-606C1092FB59}" type="slidenum">
              <a:rPr lang="en-US" smtClean="0"/>
              <a:t>‹#›</a:t>
            </a:fld>
            <a:endParaRPr lang="en-US"/>
          </a:p>
        </p:txBody>
      </p:sp>
    </p:spTree>
    <p:extLst>
      <p:ext uri="{BB962C8B-B14F-4D97-AF65-F5344CB8AC3E}">
        <p14:creationId xmlns:p14="http://schemas.microsoft.com/office/powerpoint/2010/main" val="33377886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39F4-070E-CA0D-1106-306D20DD9E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2BB9535-927E-DD03-50F0-A890FC1641C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AE39D1C-8A6F-B7F4-28BD-867E8D1A9A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AD00A77-AEE4-8D90-2159-67AF0703E946}"/>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6" name="Footer Placeholder 5">
            <a:extLst>
              <a:ext uri="{FF2B5EF4-FFF2-40B4-BE49-F238E27FC236}">
                <a16:creationId xmlns:a16="http://schemas.microsoft.com/office/drawing/2014/main" id="{E8152CB2-C249-53A3-7605-4B85CB9BC7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BF8F9-6F1D-10C7-03B7-3CB8ED5CCD26}"/>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36977804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3F184-833D-02BF-0775-E69A104F4F45}"/>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4C29AC0-F2CC-2A71-41B4-86BA5124248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2D13BA9-231E-2A22-C1EF-9CC20B50AD80}"/>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CEA0A47-BF36-738A-22B3-F2AB6C620ABA}"/>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FA5AA997-7719-ED8A-0FCB-F321AFE38F94}"/>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251F792-4236-7112-E989-00B95A277989}"/>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8" name="Footer Placeholder 7">
            <a:extLst>
              <a:ext uri="{FF2B5EF4-FFF2-40B4-BE49-F238E27FC236}">
                <a16:creationId xmlns:a16="http://schemas.microsoft.com/office/drawing/2014/main" id="{971B7249-8725-4582-9401-DB4B55942BA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FAEF9CE-C70E-A218-123D-B2A23103C9C2}"/>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4823170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39C26-C0F2-96DB-DDAB-742DAB64BE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64027C7-D495-E408-6C85-7CFDA022BA37}"/>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4" name="Footer Placeholder 3">
            <a:extLst>
              <a:ext uri="{FF2B5EF4-FFF2-40B4-BE49-F238E27FC236}">
                <a16:creationId xmlns:a16="http://schemas.microsoft.com/office/drawing/2014/main" id="{0B8AE746-B88E-99BE-2089-C790B5312E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DC92BE8-CCD4-ADBB-863F-C155B65C9356}"/>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3674390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A278FCE-50D9-1767-B654-D91AFD7CBB97}"/>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3" name="Footer Placeholder 2">
            <a:extLst>
              <a:ext uri="{FF2B5EF4-FFF2-40B4-BE49-F238E27FC236}">
                <a16:creationId xmlns:a16="http://schemas.microsoft.com/office/drawing/2014/main" id="{5238315D-5145-C769-5ABB-095E5F9913A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8ED3E4-078B-DF48-17DB-5EDC5ECB2DC7}"/>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1461436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9/13/2024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7" name="Rectangle 6"/>
          <p:cNvSpPr/>
          <p:nvPr/>
        </p:nvSpPr>
        <p:spPr>
          <a:xfrm>
            <a:off x="0" y="0"/>
            <a:ext cx="457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05172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E625B4-DDA1-9A69-F45D-7DEFF24A343F}"/>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467DD46-15BB-106A-BB11-335DFA625F8A}"/>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D03C8FF-D509-A234-9274-6360B1A1DD17}"/>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361B247-B3C3-52A9-5ED2-92E00F0EE47E}"/>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6" name="Footer Placeholder 5">
            <a:extLst>
              <a:ext uri="{FF2B5EF4-FFF2-40B4-BE49-F238E27FC236}">
                <a16:creationId xmlns:a16="http://schemas.microsoft.com/office/drawing/2014/main" id="{AC070ADB-2568-B012-3F9E-BF53F6CE43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EE239C-CFE0-D7A3-C7D4-E9A9E146BC87}"/>
              </a:ext>
            </a:extLst>
          </p:cNvPr>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val="294134570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49D42-0655-937D-BC23-0A5D96602566}"/>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38F1575-3AD4-0A2C-7830-D5EA0A4111D6}"/>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762A899-4F20-7A00-0372-F9E24CCAE49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9558FF7-45E7-B165-865E-875535C89EDB}"/>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6" name="Footer Placeholder 5">
            <a:extLst>
              <a:ext uri="{FF2B5EF4-FFF2-40B4-BE49-F238E27FC236}">
                <a16:creationId xmlns:a16="http://schemas.microsoft.com/office/drawing/2014/main" id="{F8ADAA71-711D-D510-DD1C-FB28801E011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A66E5B-5F96-2059-1D7E-479497774F46}"/>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20054443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FF3EE-163C-04AF-0806-391A41D8B37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CB49AF-36D9-8793-1A09-CD2155AF15A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7EF87A-02C3-22D5-4A61-C662A9E7997C}"/>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48835705-B19B-E2C9-0CC4-E3ECE395B3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792B83-0BA5-012A-2941-3DF7DA248A34}"/>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23863527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6DDDFF-34FA-E7F9-4222-40F2E67FF580}"/>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1769059-B95B-D789-18BE-E1CE680B1DAC}"/>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95B0F7-83E8-4184-A67D-87CD42A42767}"/>
              </a:ext>
            </a:extLst>
          </p:cNvPr>
          <p:cNvSpPr>
            <a:spLocks noGrp="1"/>
          </p:cNvSpPr>
          <p:nvPr>
            <p:ph type="dt" sz="half" idx="10"/>
          </p:nvPr>
        </p:nvSpPr>
        <p:spPr/>
        <p:txBody>
          <a:body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16683FB7-E956-7EF3-1479-2296D8AA0A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F67914-2A7E-6142-3C8C-FCEC64CF839B}"/>
              </a:ext>
            </a:extLst>
          </p:cNvPr>
          <p:cNvSpPr>
            <a:spLocks noGrp="1"/>
          </p:cNvSpPr>
          <p:nvPr>
            <p:ph type="sldNum" sz="quarter" idx="12"/>
          </p:nvPr>
        </p:nvSpPr>
        <p:spPr/>
        <p:txBody>
          <a:bodyPr/>
          <a:lstStyle/>
          <a:p>
            <a:fld id="{DA89D447-FBC0-4133-9EC2-D2E95E0717D9}" type="slidenum">
              <a:rPr lang="en-US" smtClean="0"/>
              <a:t>‹#›</a:t>
            </a:fld>
            <a:endParaRPr lang="en-US"/>
          </a:p>
        </p:txBody>
      </p:sp>
    </p:spTree>
    <p:extLst>
      <p:ext uri="{BB962C8B-B14F-4D97-AF65-F5344CB8AC3E}">
        <p14:creationId xmlns:p14="http://schemas.microsoft.com/office/powerpoint/2010/main" val="333226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126D-CB6D-4F10-542E-8FE3442298E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902422-F60B-4B8E-071A-EB8820C370ED}"/>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B30F03FA-CBFC-3071-61C6-B6CC57637B1E}"/>
              </a:ext>
            </a:extLst>
          </p:cNvPr>
          <p:cNvSpPr>
            <a:spLocks noGrp="1"/>
          </p:cNvSpPr>
          <p:nvPr>
            <p:ph type="dt" sz="half" idx="10"/>
          </p:nvPr>
        </p:nvSpPr>
        <p:spPr/>
        <p:txBody>
          <a:bodyPr/>
          <a:lstStyle/>
          <a:p>
            <a:fld id="{EA0C0817-A112-4847-8014-A94B7D2A4EA3}" type="datetime1">
              <a:rPr lang="en-US" smtClean="0"/>
              <a:t>9/13/2024</a:t>
            </a:fld>
            <a:endParaRPr lang="en-US"/>
          </a:p>
        </p:txBody>
      </p:sp>
      <p:sp>
        <p:nvSpPr>
          <p:cNvPr id="5" name="Footer Placeholder 4">
            <a:extLst>
              <a:ext uri="{FF2B5EF4-FFF2-40B4-BE49-F238E27FC236}">
                <a16:creationId xmlns:a16="http://schemas.microsoft.com/office/drawing/2014/main" id="{B50744B5-B8BD-9484-FCBA-D0C872F2B0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240DD3-71D8-5451-C5FD-B5D57AF7D03E}"/>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8417594"/>
      </p:ext>
    </p:extLst>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BE94A-842A-5139-DE35-669BC306D1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6EF8BC-DFF0-592F-3AB3-A49EB3D07D4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7FCE5E-694D-C917-3C66-C0DE0AA6DA5E}"/>
              </a:ext>
            </a:extLst>
          </p:cNvPr>
          <p:cNvSpPr>
            <a:spLocks noGrp="1"/>
          </p:cNvSpPr>
          <p:nvPr>
            <p:ph type="dt" sz="half" idx="10"/>
          </p:nvPr>
        </p:nvSpPr>
        <p:spPr/>
        <p:txBody>
          <a:bodyPr/>
          <a:lstStyle/>
          <a:p>
            <a:fld id="{7332B432-ACDA-4023-A761-2BAB76577B62}" type="datetime1">
              <a:rPr lang="en-US" smtClean="0"/>
              <a:t>9/13/2024</a:t>
            </a:fld>
            <a:endParaRPr lang="en-US"/>
          </a:p>
        </p:txBody>
      </p:sp>
      <p:sp>
        <p:nvSpPr>
          <p:cNvPr id="5" name="Footer Placeholder 4">
            <a:extLst>
              <a:ext uri="{FF2B5EF4-FFF2-40B4-BE49-F238E27FC236}">
                <a16:creationId xmlns:a16="http://schemas.microsoft.com/office/drawing/2014/main" id="{A1E98A1F-4EBA-D1AB-625D-5F1C81106F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7522D3-C8C6-154D-B767-5FC809853570}"/>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863327331"/>
      </p:ext>
    </p:extLst>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D8F13-018F-0A76-3998-DEBF3144AA6B}"/>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FFDF4D3C-8751-FA55-6680-96915470C65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11A33A2-716C-05CC-9136-504672FB0388}"/>
              </a:ext>
            </a:extLst>
          </p:cNvPr>
          <p:cNvSpPr>
            <a:spLocks noGrp="1"/>
          </p:cNvSpPr>
          <p:nvPr>
            <p:ph type="dt" sz="half" idx="10"/>
          </p:nvPr>
        </p:nvSpPr>
        <p:spPr/>
        <p:txBody>
          <a:bodyPr/>
          <a:lstStyle/>
          <a:p>
            <a:fld id="{D9C646AA-F36E-4540-911D-FFFC0A0EF24A}" type="datetime1">
              <a:rPr lang="en-US" smtClean="0"/>
              <a:t>9/13/2024</a:t>
            </a:fld>
            <a:endParaRPr lang="en-US"/>
          </a:p>
        </p:txBody>
      </p:sp>
      <p:sp>
        <p:nvSpPr>
          <p:cNvPr id="5" name="Footer Placeholder 4">
            <a:extLst>
              <a:ext uri="{FF2B5EF4-FFF2-40B4-BE49-F238E27FC236}">
                <a16:creationId xmlns:a16="http://schemas.microsoft.com/office/drawing/2014/main" id="{C13B862D-6102-9227-4E14-CCDFB22403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C6A6E6-DF6E-3999-840E-CD7431CFB284}"/>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6145293"/>
      </p:ext>
    </p:extLst>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EDBA9-CA13-A36B-EE82-D40145A69A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906321A-D5A7-A1BD-A14D-8DF0DB687FC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BC7D7FE-DEEB-D53C-4068-3F5FC1AD1C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B36219B-3EED-F4C9-74BB-7E7068142621}"/>
              </a:ext>
            </a:extLst>
          </p:cNvPr>
          <p:cNvSpPr>
            <a:spLocks noGrp="1"/>
          </p:cNvSpPr>
          <p:nvPr>
            <p:ph type="dt" sz="half" idx="10"/>
          </p:nvPr>
        </p:nvSpPr>
        <p:spPr/>
        <p:txBody>
          <a:bodyPr/>
          <a:lstStyle/>
          <a:p>
            <a:fld id="{69186D26-FA5F-4637-B602-B7C2DC34CFD4}" type="datetime1">
              <a:rPr lang="en-US" smtClean="0"/>
              <a:t>9/13/2024</a:t>
            </a:fld>
            <a:endParaRPr lang="en-US"/>
          </a:p>
        </p:txBody>
      </p:sp>
      <p:sp>
        <p:nvSpPr>
          <p:cNvPr id="6" name="Footer Placeholder 5">
            <a:extLst>
              <a:ext uri="{FF2B5EF4-FFF2-40B4-BE49-F238E27FC236}">
                <a16:creationId xmlns:a16="http://schemas.microsoft.com/office/drawing/2014/main" id="{0AC7BCC1-1FA6-920D-3A0E-04A3686B78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FDBF1E4-2D2E-88AD-DFB3-540672EDD37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731002685"/>
      </p:ext>
    </p:extLst>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C370D-5C3C-210C-A4B4-227C8902B0C0}"/>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0F2229-584E-F3B5-A0D3-68086067FDB6}"/>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65F538F-7394-B510-AEEE-28558A33FD2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E0C5C22-DBB6-AC00-0B02-8FD655C43056}"/>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E1B159A8-0A15-A85C-F459-97B54CDA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0E910AE-0412-CF4B-67AB-E6A8E5902793}"/>
              </a:ext>
            </a:extLst>
          </p:cNvPr>
          <p:cNvSpPr>
            <a:spLocks noGrp="1"/>
          </p:cNvSpPr>
          <p:nvPr>
            <p:ph type="dt" sz="half" idx="10"/>
          </p:nvPr>
        </p:nvSpPr>
        <p:spPr/>
        <p:txBody>
          <a:bodyPr/>
          <a:lstStyle/>
          <a:p>
            <a:fld id="{8A7F15D8-96D1-4781-BC50-CA8A088B2FE4}" type="datetime1">
              <a:rPr lang="en-US" smtClean="0"/>
              <a:t>9/13/2024</a:t>
            </a:fld>
            <a:endParaRPr lang="en-US"/>
          </a:p>
        </p:txBody>
      </p:sp>
      <p:sp>
        <p:nvSpPr>
          <p:cNvPr id="8" name="Footer Placeholder 7">
            <a:extLst>
              <a:ext uri="{FF2B5EF4-FFF2-40B4-BE49-F238E27FC236}">
                <a16:creationId xmlns:a16="http://schemas.microsoft.com/office/drawing/2014/main" id="{E8DCF4CD-D8D9-4B76-E503-AE48A433B3E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762186A-83D6-2AF1-C8FD-9B2A84E048B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277043731"/>
      </p:ext>
    </p:extLst>
  </p:cSld>
  <p:clrMapOvr>
    <a:masterClrMapping/>
  </p:clrMapOvr>
  <p:transition spd="slow"/>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36F241-C97C-96D6-1FA9-C50DC08DFD7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C8412F-F5FC-8929-B927-51E387CAE2AB}"/>
              </a:ext>
            </a:extLst>
          </p:cNvPr>
          <p:cNvSpPr>
            <a:spLocks noGrp="1"/>
          </p:cNvSpPr>
          <p:nvPr>
            <p:ph type="dt" sz="half" idx="10"/>
          </p:nvPr>
        </p:nvSpPr>
        <p:spPr/>
        <p:txBody>
          <a:bodyPr/>
          <a:lstStyle/>
          <a:p>
            <a:fld id="{F9A96C99-B8F8-4528-BD05-0E16E943DC09}" type="datetime1">
              <a:rPr lang="en-US" smtClean="0"/>
              <a:t>9/13/2024</a:t>
            </a:fld>
            <a:endParaRPr lang="en-US"/>
          </a:p>
        </p:txBody>
      </p:sp>
      <p:sp>
        <p:nvSpPr>
          <p:cNvPr id="4" name="Footer Placeholder 3">
            <a:extLst>
              <a:ext uri="{FF2B5EF4-FFF2-40B4-BE49-F238E27FC236}">
                <a16:creationId xmlns:a16="http://schemas.microsoft.com/office/drawing/2014/main" id="{BBC109C3-7A5F-34EF-6FE4-C39D18886C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B14A2EB-1DF7-5FE4-6C10-0B916619D95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8689200"/>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186D26-FA5F-4637-B602-B7C2DC34CFD4}" type="datetime1">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3693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B67AB5-9A65-0826-364B-26086E06758F}"/>
              </a:ext>
            </a:extLst>
          </p:cNvPr>
          <p:cNvSpPr>
            <a:spLocks noGrp="1"/>
          </p:cNvSpPr>
          <p:nvPr>
            <p:ph type="dt" sz="half" idx="10"/>
          </p:nvPr>
        </p:nvSpPr>
        <p:spPr/>
        <p:txBody>
          <a:bodyPr/>
          <a:lstStyle/>
          <a:p>
            <a:fld id="{03636942-C211-4B28-8DBD-C953E00AF71B}" type="datetime1">
              <a:rPr lang="en-US" smtClean="0"/>
              <a:t>9/13/2024</a:t>
            </a:fld>
            <a:endParaRPr lang="en-US"/>
          </a:p>
        </p:txBody>
      </p:sp>
      <p:sp>
        <p:nvSpPr>
          <p:cNvPr id="3" name="Footer Placeholder 2">
            <a:extLst>
              <a:ext uri="{FF2B5EF4-FFF2-40B4-BE49-F238E27FC236}">
                <a16:creationId xmlns:a16="http://schemas.microsoft.com/office/drawing/2014/main" id="{695F3E33-1016-81BC-B9B2-8599F2E22B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02CA18E-FECF-EFA0-602F-1EB346F45C6D}"/>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09098358"/>
      </p:ext>
    </p:extLst>
  </p:cSld>
  <p:clrMapOvr>
    <a:masterClrMapping/>
  </p:clrMapOvr>
  <p:transition spd="slow"/>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ACF87-6ECE-763F-0B6B-999AE75A80AA}"/>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977AACE8-B9A7-02A4-0340-0F8E4E0B5F83}"/>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E5DCA95-9F11-567A-A787-E161C39591F3}"/>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1511E-8551-9B92-48E0-11CF2745D1A2}"/>
              </a:ext>
            </a:extLst>
          </p:cNvPr>
          <p:cNvSpPr>
            <a:spLocks noGrp="1"/>
          </p:cNvSpPr>
          <p:nvPr>
            <p:ph type="dt" sz="half" idx="10"/>
          </p:nvPr>
        </p:nvSpPr>
        <p:spPr/>
        <p:txBody>
          <a:bodyPr/>
          <a:lstStyle/>
          <a:p>
            <a:fld id="{7E8D12A6-918A-48BD-8CB9-CA713993B0EA}" type="datetime1">
              <a:rPr lang="en-US" smtClean="0"/>
              <a:t>9/13/2024</a:t>
            </a:fld>
            <a:endParaRPr lang="en-US"/>
          </a:p>
        </p:txBody>
      </p:sp>
      <p:sp>
        <p:nvSpPr>
          <p:cNvPr id="6" name="Footer Placeholder 5">
            <a:extLst>
              <a:ext uri="{FF2B5EF4-FFF2-40B4-BE49-F238E27FC236}">
                <a16:creationId xmlns:a16="http://schemas.microsoft.com/office/drawing/2014/main" id="{3267DAE7-8F73-61D2-9932-B523C83691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484105-7826-4F1F-9A00-8B699DB156B2}"/>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617645156"/>
      </p:ext>
    </p:extLst>
  </p:cSld>
  <p:clrMapOvr>
    <a:masterClrMapping/>
  </p:clrMapOvr>
  <p:transition spd="slow"/>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97614-F857-AE71-9FD3-51AE0342CA41}"/>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FC9DE003-7CFB-463F-6289-0DD95326D177}"/>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2F1BEDF5-7EE2-A2BB-BD1D-9E5866FDEC8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217C75E-90FE-033B-2908-53EDFD56808A}"/>
              </a:ext>
            </a:extLst>
          </p:cNvPr>
          <p:cNvSpPr>
            <a:spLocks noGrp="1"/>
          </p:cNvSpPr>
          <p:nvPr>
            <p:ph type="dt" sz="half" idx="10"/>
          </p:nvPr>
        </p:nvSpPr>
        <p:spPr/>
        <p:txBody>
          <a:bodyPr/>
          <a:lstStyle/>
          <a:p>
            <a:fld id="{E778CE86-875F-4587-BCF6-FA054AFC0D53}" type="datetime1">
              <a:rPr lang="en-US" smtClean="0"/>
              <a:pPr/>
              <a:t>9/13/2024</a:t>
            </a:fld>
            <a:endParaRPr lang="en-US"/>
          </a:p>
        </p:txBody>
      </p:sp>
      <p:sp>
        <p:nvSpPr>
          <p:cNvPr id="6" name="Footer Placeholder 5">
            <a:extLst>
              <a:ext uri="{FF2B5EF4-FFF2-40B4-BE49-F238E27FC236}">
                <a16:creationId xmlns:a16="http://schemas.microsoft.com/office/drawing/2014/main" id="{5602927E-FD1C-73BC-1414-848512B60141}"/>
              </a:ext>
            </a:extLst>
          </p:cNvPr>
          <p:cNvSpPr>
            <a:spLocks noGrp="1"/>
          </p:cNvSpPr>
          <p:nvPr>
            <p:ph type="ftr" sz="quarter" idx="11"/>
          </p:nvPr>
        </p:nvSpPr>
        <p:spPr/>
        <p:txBody>
          <a:bodyPr/>
          <a:lstStyle/>
          <a:p>
            <a:pPr algn="l"/>
            <a:endParaRPr lang="en-US"/>
          </a:p>
        </p:txBody>
      </p:sp>
      <p:sp>
        <p:nvSpPr>
          <p:cNvPr id="7" name="Slide Number Placeholder 6">
            <a:extLst>
              <a:ext uri="{FF2B5EF4-FFF2-40B4-BE49-F238E27FC236}">
                <a16:creationId xmlns:a16="http://schemas.microsoft.com/office/drawing/2014/main" id="{5B920E33-46EB-0667-24AF-B846AE54244B}"/>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52642386"/>
      </p:ext>
    </p:extLst>
  </p:cSld>
  <p:clrMapOvr>
    <a:masterClrMapping/>
  </p:clrMapOvr>
  <p:transition spd="slow"/>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164F6-D45D-28AA-3C71-1EB5D099F61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F98B41A-A58D-F111-9CC9-9481417EFB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0CDF67-60FA-A80F-A0B2-E8480D7F9EB5}"/>
              </a:ext>
            </a:extLst>
          </p:cNvPr>
          <p:cNvSpPr>
            <a:spLocks noGrp="1"/>
          </p:cNvSpPr>
          <p:nvPr>
            <p:ph type="dt" sz="half" idx="10"/>
          </p:nvPr>
        </p:nvSpPr>
        <p:spPr/>
        <p:txBody>
          <a:bodyPr/>
          <a:lstStyle/>
          <a:p>
            <a:fld id="{134F40B7-36AB-4376-BE14-EF7004D79BB9}" type="datetime1">
              <a:rPr lang="en-US" smtClean="0"/>
              <a:t>9/13/2024</a:t>
            </a:fld>
            <a:endParaRPr lang="en-US"/>
          </a:p>
        </p:txBody>
      </p:sp>
      <p:sp>
        <p:nvSpPr>
          <p:cNvPr id="5" name="Footer Placeholder 4">
            <a:extLst>
              <a:ext uri="{FF2B5EF4-FFF2-40B4-BE49-F238E27FC236}">
                <a16:creationId xmlns:a16="http://schemas.microsoft.com/office/drawing/2014/main" id="{79FD6945-A069-685D-A38A-E484C87212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3CE8AB-E8C1-6699-52AE-4C3525C3F7E5}"/>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5463240"/>
      </p:ext>
    </p:extLst>
  </p:cSld>
  <p:clrMapOvr>
    <a:masterClrMapping/>
  </p:clrMapOvr>
  <p:transition spd="slow"/>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EEC3B-A85D-8D9F-8CEA-8AD22F91491E}"/>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2C7DD5-020F-A9FC-ECA0-B302FC3A5B8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DC9F-FBB7-5F66-338B-9732D3B927EC}"/>
              </a:ext>
            </a:extLst>
          </p:cNvPr>
          <p:cNvSpPr>
            <a:spLocks noGrp="1"/>
          </p:cNvSpPr>
          <p:nvPr>
            <p:ph type="dt" sz="half" idx="10"/>
          </p:nvPr>
        </p:nvSpPr>
        <p:spPr/>
        <p:txBody>
          <a:bodyPr/>
          <a:lstStyle/>
          <a:p>
            <a:fld id="{FF87CAB8-DCAE-46A5-AADA-B3FAD11A54E0}" type="datetime1">
              <a:rPr lang="en-US" smtClean="0"/>
              <a:t>9/13/2024</a:t>
            </a:fld>
            <a:endParaRPr lang="en-US"/>
          </a:p>
        </p:txBody>
      </p:sp>
      <p:sp>
        <p:nvSpPr>
          <p:cNvPr id="5" name="Footer Placeholder 4">
            <a:extLst>
              <a:ext uri="{FF2B5EF4-FFF2-40B4-BE49-F238E27FC236}">
                <a16:creationId xmlns:a16="http://schemas.microsoft.com/office/drawing/2014/main" id="{35D9EFC4-A96F-BE5B-7185-DBFDAA558E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AB7B4F-D997-7003-F465-8669BEF4B148}"/>
              </a:ext>
            </a:extLst>
          </p:cNvPr>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7157809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61872" y="1713655"/>
            <a:ext cx="4480560" cy="731520"/>
          </a:xfrm>
        </p:spPr>
        <p:txBody>
          <a:bodyPr anchor="b">
            <a:normAutofit/>
          </a:bodyPr>
          <a:lstStyle>
            <a:lvl1pPr marL="0" indent="0">
              <a:spcBef>
                <a:spcPts val="0"/>
              </a:spcBef>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26480" y="1713655"/>
            <a:ext cx="4480560" cy="731520"/>
          </a:xfrm>
        </p:spPr>
        <p:txBody>
          <a:bodyPr anchor="b">
            <a:normAutofit/>
          </a:bodyPr>
          <a:lstStyle>
            <a:lvl1pPr marL="0" indent="0">
              <a:lnSpc>
                <a:spcPct val="95000"/>
              </a:lnSpc>
              <a:spcBef>
                <a:spcPts val="0"/>
              </a:spcBef>
              <a:buNone/>
              <a:defRPr lang="en-US" sz="2000" b="0" kern="1200" dirty="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2000"/>
              </a:spcBef>
              <a:buFontTx/>
              <a:buNone/>
            </a:pPr>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A7F15D8-96D1-4781-BC50-CA8A088B2FE4}" type="datetime1">
              <a:rPr lang="en-US" smtClean="0"/>
              <a:t>9/13/2024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8987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A96C99-B8F8-4528-BD05-0E16E943DC09}" type="datetime1">
              <a:rPr lang="en-US" smtClean="0"/>
              <a:t>9/13/2024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57458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9/13/2024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97185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9/13/2024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60893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5105400"/>
            <a:ext cx="11292840" cy="17526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bg1"/>
                </a:solidFill>
              </a:defRPr>
            </a:lvl1pPr>
          </a:lstStyle>
          <a:p>
            <a:r>
              <a:rPr lang="en-US"/>
              <a:t>Click to edit Master title style</a:t>
            </a:r>
          </a:p>
        </p:txBody>
      </p:sp>
      <p:sp>
        <p:nvSpPr>
          <p:cNvPr id="3" name="Picture Placeholder 2"/>
          <p:cNvSpPr>
            <a:spLocks noGrp="1" noChangeAspect="1"/>
          </p:cNvSpPr>
          <p:nvPr>
            <p:ph type="pic" idx="1"/>
          </p:nvPr>
        </p:nvSpPr>
        <p:spPr>
          <a:xfrm>
            <a:off x="0" y="0"/>
            <a:ext cx="11292840" cy="5128923"/>
          </a:xfrm>
          <a:solidFill>
            <a:schemeClr val="accent1"/>
          </a:solidFill>
        </p:spPr>
        <p:txBody>
          <a:bodyPr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bg1">
                    <a:lumMod val="8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9/13/2024</a:t>
            </a:fld>
            <a:endParaRPr lang="en-US"/>
          </a:p>
        </p:txBody>
      </p:sp>
      <p:sp>
        <p:nvSpPr>
          <p:cNvPr id="6" name="Footer Placeholder 5"/>
          <p:cNvSpPr>
            <a:spLocks noGrp="1"/>
          </p:cNvSpPr>
          <p:nvPr>
            <p:ph type="ftr" sz="quarter" idx="11"/>
          </p:nvPr>
        </p:nvSpPr>
        <p:spPr/>
        <p:txBody>
          <a:bodyPr/>
          <a:lstStyle/>
          <a:p>
            <a:pPr algn="l"/>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182871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2">
                    <a:lumMod val="20000"/>
                    <a:lumOff val="80000"/>
                  </a:schemeClr>
                </a:solidFill>
              </a:defRPr>
            </a:lvl1pPr>
          </a:lstStyle>
          <a:p>
            <a:fld id="{F6FA2B21-3FCD-4721-B95C-427943F61125}" type="datetime1">
              <a:rPr lang="en-US" smtClean="0"/>
              <a:t>9/13/2024</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chemeClr val="tx2">
                    <a:lumMod val="20000"/>
                    <a:lumOff val="80000"/>
                  </a:schemeClr>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chemeClr val="tx2">
                    <a:lumMod val="60000"/>
                    <a:lumOff val="40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55212778"/>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hf sldNum="0" hdr="0" ftr="0" dt="0"/>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69CFF-C9EB-807D-047A-7B7903941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7981C-BF72-42C0-D22F-6CE573CE8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28283-9ED9-DC38-7B87-B0FD84F646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A2B21-3FCD-4721-B95C-427943F61125}" type="datetime1">
              <a:rPr lang="en-US" smtClean="0"/>
              <a:t>9/13/2024</a:t>
            </a:fld>
            <a:endParaRPr lang="en-US"/>
          </a:p>
        </p:txBody>
      </p:sp>
      <p:sp>
        <p:nvSpPr>
          <p:cNvPr id="5" name="Footer Placeholder 4">
            <a:extLst>
              <a:ext uri="{FF2B5EF4-FFF2-40B4-BE49-F238E27FC236}">
                <a16:creationId xmlns:a16="http://schemas.microsoft.com/office/drawing/2014/main" id="{D3CE3BC9-A6A7-7E4D-0929-F423511B62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7B690-7C1B-3B4F-33B6-33392242B8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114498528"/>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78B008-7D26-43B8-C4DE-6ED6C6BD7A96}"/>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7C092C6-B128-A2EB-8140-CC0B2F31C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CC74EA-8F28-F4FF-E4D2-2C364A45CE1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7400C95-D03D-4194-850A-6040C3743C4D}" type="datetimeFigureOut">
              <a:rPr lang="en-US" smtClean="0"/>
              <a:t>9/13/2024</a:t>
            </a:fld>
            <a:endParaRPr lang="en-US"/>
          </a:p>
        </p:txBody>
      </p:sp>
      <p:sp>
        <p:nvSpPr>
          <p:cNvPr id="5" name="Footer Placeholder 4">
            <a:extLst>
              <a:ext uri="{FF2B5EF4-FFF2-40B4-BE49-F238E27FC236}">
                <a16:creationId xmlns:a16="http://schemas.microsoft.com/office/drawing/2014/main" id="{E33F2A6C-59FA-59B3-B875-2C76D945C4A0}"/>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DA33FE3-C488-4755-5C57-312A365D8A75}"/>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89D447-FBC0-4133-9EC2-D2E95E0717D9}" type="slidenum">
              <a:rPr lang="en-US" smtClean="0"/>
              <a:t>‹#›</a:t>
            </a:fld>
            <a:endParaRPr lang="en-US"/>
          </a:p>
        </p:txBody>
      </p:sp>
    </p:spTree>
    <p:extLst>
      <p:ext uri="{BB962C8B-B14F-4D97-AF65-F5344CB8AC3E}">
        <p14:creationId xmlns:p14="http://schemas.microsoft.com/office/powerpoint/2010/main" val="2774064884"/>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E669CFF-C9EB-807D-047A-7B7903941EA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E7981C-BF72-42C0-D22F-6CE573CE83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28283-9ED9-DC38-7B87-B0FD84F64682}"/>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FA2B21-3FCD-4721-B95C-427943F61125}" type="datetime1">
              <a:rPr lang="en-US" smtClean="0"/>
              <a:t>9/13/2024</a:t>
            </a:fld>
            <a:endParaRPr lang="en-US"/>
          </a:p>
        </p:txBody>
      </p:sp>
      <p:sp>
        <p:nvSpPr>
          <p:cNvPr id="5" name="Footer Placeholder 4">
            <a:extLst>
              <a:ext uri="{FF2B5EF4-FFF2-40B4-BE49-F238E27FC236}">
                <a16:creationId xmlns:a16="http://schemas.microsoft.com/office/drawing/2014/main" id="{D3CE3BC9-A6A7-7E4D-0929-F423511B62B1}"/>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887B690-7C1B-3B4F-33B6-33392242B83B}"/>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56252710"/>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ransition spd="slow"/>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package" Target="../embeddings/Microsoft_Word_Document.docx"/><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9.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3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6.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image" Target="../media/image36.png"/><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6.xml"/></Relationships>
</file>

<file path=ppt/slides/_rels/slide44.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3">
            <a:extLst>
              <a:ext uri="{FF2B5EF4-FFF2-40B4-BE49-F238E27FC236}">
                <a16:creationId xmlns:a16="http://schemas.microsoft.com/office/drawing/2014/main" id="{267DE44B-6B44-4D7E-9CE0-5E85C9FF69DB}"/>
              </a:ext>
            </a:extLst>
          </p:cNvPr>
          <p:cNvPicPr>
            <a:picLocks noChangeAspect="1"/>
          </p:cNvPicPr>
          <p:nvPr/>
        </p:nvPicPr>
        <p:blipFill rotWithShape="1">
          <a:blip r:embed="rId2">
            <a:alphaModFix amt="90000"/>
          </a:blip>
          <a:srcRect t="15730"/>
          <a:stretch/>
        </p:blipFill>
        <p:spPr>
          <a:xfrm>
            <a:off x="868" y="-1992"/>
            <a:ext cx="12191999" cy="6857989"/>
          </a:xfrm>
          <a:prstGeom prst="rect">
            <a:avLst/>
          </a:prstGeom>
        </p:spPr>
      </p:pic>
      <p:sp>
        <p:nvSpPr>
          <p:cNvPr id="2" name="Title 1">
            <a:extLst>
              <a:ext uri="{FF2B5EF4-FFF2-40B4-BE49-F238E27FC236}">
                <a16:creationId xmlns:a16="http://schemas.microsoft.com/office/drawing/2014/main" id="{BCB8D5DD-E33A-4678-9FB5-07E038ED5315}"/>
              </a:ext>
            </a:extLst>
          </p:cNvPr>
          <p:cNvSpPr>
            <a:spLocks noGrp="1"/>
          </p:cNvSpPr>
          <p:nvPr>
            <p:ph type="ctrTitle"/>
          </p:nvPr>
        </p:nvSpPr>
        <p:spPr/>
        <p:txBody>
          <a:bodyPr>
            <a:normAutofit/>
          </a:bodyPr>
          <a:lstStyle/>
          <a:p>
            <a:r>
              <a:rPr lang="en-US" sz="4800"/>
              <a:t>Student Services Presents: The College Application Process</a:t>
            </a:r>
            <a:br>
              <a:rPr lang="en-US" sz="4800">
                <a:solidFill>
                  <a:schemeClr val="accent3">
                    <a:lumMod val="60000"/>
                    <a:lumOff val="40000"/>
                  </a:schemeClr>
                </a:solidFill>
              </a:rPr>
            </a:br>
            <a:br>
              <a:rPr lang="en-US" sz="4800"/>
            </a:br>
            <a:r>
              <a:rPr lang="en-US" sz="3200"/>
              <a:t>Fall 2024</a:t>
            </a:r>
          </a:p>
        </p:txBody>
      </p:sp>
      <p:sp>
        <p:nvSpPr>
          <p:cNvPr id="3" name="Subtitle 2">
            <a:extLst>
              <a:ext uri="{FF2B5EF4-FFF2-40B4-BE49-F238E27FC236}">
                <a16:creationId xmlns:a16="http://schemas.microsoft.com/office/drawing/2014/main" id="{C92D2214-6C8D-4A21-90EF-033B1E4C90EF}"/>
              </a:ext>
            </a:extLst>
          </p:cNvPr>
          <p:cNvSpPr>
            <a:spLocks noGrp="1"/>
          </p:cNvSpPr>
          <p:nvPr>
            <p:ph type="subTitle" idx="1"/>
          </p:nvPr>
        </p:nvSpPr>
        <p:spPr>
          <a:xfrm>
            <a:off x="1168087" y="5164357"/>
            <a:ext cx="9418320" cy="1691640"/>
          </a:xfrm>
        </p:spPr>
        <p:txBody>
          <a:bodyPr vert="horz" lIns="91440" tIns="45720" rIns="91440" bIns="45720" rtlCol="0" anchor="t">
            <a:normAutofit/>
          </a:bodyPr>
          <a:lstStyle/>
          <a:p>
            <a:pPr>
              <a:lnSpc>
                <a:spcPct val="100000"/>
              </a:lnSpc>
            </a:pPr>
            <a:endParaRPr lang="en-US"/>
          </a:p>
          <a:p>
            <a:pPr>
              <a:lnSpc>
                <a:spcPct val="100000"/>
              </a:lnSpc>
            </a:pPr>
            <a:r>
              <a:rPr lang="en-US">
                <a:solidFill>
                  <a:schemeClr val="tx1"/>
                </a:solidFill>
              </a:rPr>
              <a:t>Mr. Curtis, Ms. Dallam, Mrs. Evans, Ms. Lillo, Mrs. Meacham, and Mrs. Rodriguez</a:t>
            </a:r>
          </a:p>
        </p:txBody>
      </p:sp>
    </p:spTree>
    <p:extLst>
      <p:ext uri="{BB962C8B-B14F-4D97-AF65-F5344CB8AC3E}">
        <p14:creationId xmlns:p14="http://schemas.microsoft.com/office/powerpoint/2010/main" val="301705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3">
            <a:extLst>
              <a:ext uri="{FF2B5EF4-FFF2-40B4-BE49-F238E27FC236}">
                <a16:creationId xmlns:a16="http://schemas.microsoft.com/office/drawing/2014/main" id="{1E1733FF-5D94-3AC6-9F7C-A59E23E1CB84}"/>
              </a:ext>
            </a:extLst>
          </p:cNvPr>
          <p:cNvSpPr>
            <a:spLocks noGrp="1"/>
          </p:cNvSpPr>
          <p:nvPr>
            <p:ph type="title"/>
          </p:nvPr>
        </p:nvSpPr>
        <p:spPr>
          <a:xfrm>
            <a:off x="643467" y="321734"/>
            <a:ext cx="10905066" cy="1135737"/>
          </a:xfrm>
        </p:spPr>
        <p:txBody>
          <a:bodyPr vert="horz" lIns="91440" tIns="45720" rIns="91440" bIns="45720" rtlCol="0">
            <a:normAutofit/>
          </a:bodyPr>
          <a:lstStyle/>
          <a:p>
            <a:r>
              <a:rPr lang="en-US" sz="3600" b="1" kern="1200">
                <a:solidFill>
                  <a:srgbClr val="0070C0"/>
                </a:solidFill>
                <a:latin typeface="+mj-lt"/>
                <a:ea typeface="+mj-ea"/>
                <a:cs typeface="+mj-cs"/>
              </a:rPr>
              <a:t>KEY STEPS </a:t>
            </a:r>
            <a:r>
              <a:rPr lang="en-US" sz="3600" b="1" kern="1200">
                <a:latin typeface="+mj-lt"/>
                <a:ea typeface="+mj-ea"/>
                <a:cs typeface="+mj-cs"/>
              </a:rPr>
              <a:t>in starting to </a:t>
            </a:r>
            <a:r>
              <a:rPr lang="en-US" sz="3600" b="1"/>
              <a:t>fill out </a:t>
            </a:r>
            <a:r>
              <a:rPr lang="en-US" sz="3600" b="1" kern="1200">
                <a:latin typeface="+mj-lt"/>
                <a:ea typeface="+mj-ea"/>
                <a:cs typeface="+mj-cs"/>
              </a:rPr>
              <a:t>the Common App </a:t>
            </a:r>
            <a:br>
              <a:rPr lang="en-US" sz="3600" b="1" kern="1200">
                <a:latin typeface="+mj-lt"/>
                <a:ea typeface="+mj-ea"/>
                <a:cs typeface="+mj-cs"/>
              </a:rPr>
            </a:br>
            <a:r>
              <a:rPr lang="en-US" sz="3600" b="1" i="1" kern="1200">
                <a:latin typeface="+mj-lt"/>
                <a:ea typeface="+mj-ea"/>
                <a:cs typeface="+mj-cs"/>
              </a:rPr>
              <a:t>(pics to follow . . .)</a:t>
            </a:r>
          </a:p>
        </p:txBody>
      </p:sp>
      <p:sp>
        <p:nvSpPr>
          <p:cNvPr id="26" name="Rectangle 25">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Isosceles Triangle 27">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Isosceles Triangle 29">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ontent Placeholder 14">
            <a:extLst>
              <a:ext uri="{FF2B5EF4-FFF2-40B4-BE49-F238E27FC236}">
                <a16:creationId xmlns:a16="http://schemas.microsoft.com/office/drawing/2014/main" id="{5D55DDFE-887D-056B-6BEE-A68E3491FCCD}"/>
              </a:ext>
            </a:extLst>
          </p:cNvPr>
          <p:cNvGraphicFramePr>
            <a:graphicFrameLocks noGrp="1"/>
          </p:cNvGraphicFramePr>
          <p:nvPr>
            <p:ph idx="1"/>
            <p:extLst>
              <p:ext uri="{D42A27DB-BD31-4B8C-83A1-F6EECF244321}">
                <p14:modId xmlns:p14="http://schemas.microsoft.com/office/powerpoint/2010/main" val="1869328126"/>
              </p:ext>
            </p:extLst>
          </p:nvPr>
        </p:nvGraphicFramePr>
        <p:xfrm>
          <a:off x="643467" y="1782981"/>
          <a:ext cx="10905066" cy="439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147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1C0EC3-3365-8824-4F2D-4F93166B7F7C}"/>
              </a:ext>
            </a:extLst>
          </p:cNvPr>
          <p:cNvSpPr>
            <a:spLocks noGrp="1"/>
          </p:cNvSpPr>
          <p:nvPr>
            <p:ph type="title"/>
          </p:nvPr>
        </p:nvSpPr>
        <p:spPr>
          <a:xfrm>
            <a:off x="370703" y="395416"/>
            <a:ext cx="3783721" cy="1856171"/>
          </a:xfrm>
        </p:spPr>
        <p:txBody>
          <a:bodyPr vert="horz" lIns="91440" tIns="45720" rIns="91440" bIns="45720" rtlCol="0" anchor="ctr">
            <a:normAutofit/>
          </a:bodyPr>
          <a:lstStyle/>
          <a:p>
            <a:r>
              <a:rPr lang="en-US" sz="3600" b="1" kern="1200">
                <a:solidFill>
                  <a:srgbClr val="0070C0"/>
                </a:solidFill>
                <a:latin typeface="+mj-lt"/>
                <a:ea typeface="+mj-ea"/>
                <a:cs typeface="+mj-cs"/>
              </a:rPr>
              <a:t>Complete the Education Tab:</a:t>
            </a:r>
            <a:br>
              <a:rPr lang="en-US" sz="2400" kern="1200">
                <a:solidFill>
                  <a:schemeClr val="tx1"/>
                </a:solidFill>
                <a:latin typeface="+mj-lt"/>
                <a:ea typeface="+mj-ea"/>
                <a:cs typeface="+mj-cs"/>
              </a:rPr>
            </a:br>
            <a:r>
              <a:rPr lang="en-US" sz="2400" i="1" kern="1200">
                <a:solidFill>
                  <a:schemeClr val="tx1"/>
                </a:solidFill>
                <a:latin typeface="+mj-lt"/>
                <a:ea typeface="+mj-ea"/>
                <a:cs typeface="+mj-cs"/>
              </a:rPr>
              <a:t>Enter </a:t>
            </a:r>
            <a:r>
              <a:rPr lang="en-US" sz="2400" i="1"/>
              <a:t>your </a:t>
            </a:r>
            <a:r>
              <a:rPr lang="en-US" sz="2400" i="1" kern="1200">
                <a:solidFill>
                  <a:schemeClr val="tx1"/>
                </a:solidFill>
                <a:latin typeface="+mj-lt"/>
                <a:ea typeface="+mj-ea"/>
                <a:cs typeface="+mj-cs"/>
              </a:rPr>
              <a:t>High School info.</a:t>
            </a:r>
            <a:br>
              <a:rPr lang="en-US" sz="2400" kern="1200">
                <a:solidFill>
                  <a:schemeClr val="tx1"/>
                </a:solidFill>
                <a:latin typeface="+mj-lt"/>
                <a:ea typeface="+mj-ea"/>
                <a:cs typeface="+mj-cs"/>
              </a:rPr>
            </a:br>
            <a:endParaRPr lang="en-US" sz="2400" kern="1200">
              <a:solidFill>
                <a:schemeClr val="tx1"/>
              </a:solidFill>
              <a:latin typeface="+mj-lt"/>
              <a:ea typeface="+mj-ea"/>
              <a:cs typeface="+mj-cs"/>
            </a:endParaRPr>
          </a:p>
        </p:txBody>
      </p:sp>
      <p:sp>
        <p:nvSpPr>
          <p:cNvPr id="8" name="Content Placeholder 7">
            <a:extLst>
              <a:ext uri="{FF2B5EF4-FFF2-40B4-BE49-F238E27FC236}">
                <a16:creationId xmlns:a16="http://schemas.microsoft.com/office/drawing/2014/main" id="{41FE28B9-640A-27E3-5DF3-A3FC7D4846FC}"/>
              </a:ext>
            </a:extLst>
          </p:cNvPr>
          <p:cNvSpPr>
            <a:spLocks noGrp="1"/>
          </p:cNvSpPr>
          <p:nvPr>
            <p:ph sz="half" idx="2"/>
          </p:nvPr>
        </p:nvSpPr>
        <p:spPr>
          <a:xfrm>
            <a:off x="370703" y="2251588"/>
            <a:ext cx="3892378" cy="4297494"/>
          </a:xfrm>
        </p:spPr>
        <p:txBody>
          <a:bodyPr vert="horz" lIns="91440" tIns="45720" rIns="91440" bIns="45720" rtlCol="0">
            <a:normAutofit fontScale="92500" lnSpcReduction="10000"/>
          </a:bodyPr>
          <a:lstStyle/>
          <a:p>
            <a:pPr marL="0" indent="0">
              <a:buNone/>
            </a:pPr>
            <a:r>
              <a:rPr lang="en-US" sz="2600" b="1"/>
              <a:t>If you went to a CB middle school:</a:t>
            </a:r>
          </a:p>
          <a:p>
            <a:r>
              <a:rPr lang="en-US" sz="2400"/>
              <a:t>List your 9</a:t>
            </a:r>
            <a:r>
              <a:rPr lang="en-US" sz="2400" baseline="30000"/>
              <a:t>th</a:t>
            </a:r>
            <a:r>
              <a:rPr lang="en-US" sz="2400"/>
              <a:t> grade classes under “CB West” with your other courses.</a:t>
            </a:r>
          </a:p>
          <a:p>
            <a:r>
              <a:rPr lang="en-US" sz="2400"/>
              <a:t>You can’t add/select Lenape or Tohickon.</a:t>
            </a:r>
            <a:br>
              <a:rPr lang="en-US" sz="2000"/>
            </a:br>
            <a:endParaRPr lang="en-US" sz="2000"/>
          </a:p>
          <a:p>
            <a:pPr marL="0" indent="0">
              <a:buNone/>
            </a:pPr>
            <a:r>
              <a:rPr lang="en-US" sz="2600" b="1"/>
              <a:t>If you transferred at any point to CB West: </a:t>
            </a:r>
          </a:p>
          <a:p>
            <a:r>
              <a:rPr lang="en-US" sz="2400"/>
              <a:t>Complete information for your former school(s) </a:t>
            </a:r>
            <a:r>
              <a:rPr lang="en-US" sz="2400" i="1"/>
              <a:t>in addition </a:t>
            </a:r>
            <a:r>
              <a:rPr lang="en-US" sz="2400"/>
              <a:t>to CB West.</a:t>
            </a: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a:extLst>
              <a:ext uri="{FF2B5EF4-FFF2-40B4-BE49-F238E27FC236}">
                <a16:creationId xmlns:a16="http://schemas.microsoft.com/office/drawing/2014/main" id="{AD0CF6F5-6B5F-0B05-A104-4BA4EA2C99D7}"/>
              </a:ext>
            </a:extLst>
          </p:cNvPr>
          <p:cNvPicPr>
            <a:picLocks noGrp="1" noChangeAspect="1"/>
          </p:cNvPicPr>
          <p:nvPr>
            <p:ph sz="half" idx="1"/>
          </p:nvPr>
        </p:nvPicPr>
        <p:blipFill>
          <a:blip r:embed="rId2"/>
          <a:stretch>
            <a:fillRect/>
          </a:stretch>
        </p:blipFill>
        <p:spPr>
          <a:xfrm>
            <a:off x="5176660" y="1358538"/>
            <a:ext cx="6328748" cy="4167051"/>
          </a:xfrm>
        </p:spPr>
      </p:pic>
      <p:sp>
        <p:nvSpPr>
          <p:cNvPr id="11" name="Oval 10">
            <a:extLst>
              <a:ext uri="{FF2B5EF4-FFF2-40B4-BE49-F238E27FC236}">
                <a16:creationId xmlns:a16="http://schemas.microsoft.com/office/drawing/2014/main" id="{8FAA5A6B-A861-856B-39AD-589B452DD3A4}"/>
              </a:ext>
            </a:extLst>
          </p:cNvPr>
          <p:cNvSpPr/>
          <p:nvPr/>
        </p:nvSpPr>
        <p:spPr>
          <a:xfrm>
            <a:off x="6463146" y="1111827"/>
            <a:ext cx="1381990" cy="73775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5001A8B-AB73-F620-6BE9-5B5D8122E17F}"/>
              </a:ext>
            </a:extLst>
          </p:cNvPr>
          <p:cNvSpPr/>
          <p:nvPr/>
        </p:nvSpPr>
        <p:spPr>
          <a:xfrm>
            <a:off x="5465618" y="2712027"/>
            <a:ext cx="630382" cy="3636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276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042515"/>
          </a:xfrm>
        </p:spPr>
        <p:txBody>
          <a:bodyPr>
            <a:normAutofit fontScale="90000"/>
          </a:bodyPr>
          <a:lstStyle/>
          <a:p>
            <a:pPr algn="ctr"/>
            <a:r>
              <a:rPr lang="en-US" sz="4000" b="1">
                <a:solidFill>
                  <a:srgbClr val="0070C0"/>
                </a:solidFill>
                <a:latin typeface="+mn-lt"/>
              </a:rPr>
              <a:t>You’ll need this info to complete the Education Tab.  </a:t>
            </a:r>
            <a:r>
              <a:rPr lang="en-US" sz="3100" i="1">
                <a:latin typeface="+mn-lt"/>
              </a:rPr>
              <a:t>(It’s also available on website):</a:t>
            </a:r>
          </a:p>
        </p:txBody>
      </p:sp>
      <p:sp>
        <p:nvSpPr>
          <p:cNvPr id="3" name="Content Placeholder 2"/>
          <p:cNvSpPr>
            <a:spLocks noGrp="1"/>
          </p:cNvSpPr>
          <p:nvPr>
            <p:ph idx="1"/>
          </p:nvPr>
        </p:nvSpPr>
        <p:spPr>
          <a:xfrm>
            <a:off x="4637165" y="1685109"/>
            <a:ext cx="6488035" cy="4702628"/>
          </a:xfrm>
        </p:spPr>
        <p:txBody>
          <a:bodyPr>
            <a:noAutofit/>
          </a:bodyPr>
          <a:lstStyle/>
          <a:p>
            <a:pPr marL="457200" indent="-457200">
              <a:buFont typeface="+mj-lt"/>
              <a:buAutoNum type="arabicPeriod"/>
            </a:pPr>
            <a:r>
              <a:rPr lang="en-US" sz="2200"/>
              <a:t>Copy of your high school Transcript (from your portal, under “Reports”).</a:t>
            </a:r>
          </a:p>
          <a:p>
            <a:pPr marL="457200" indent="-457200">
              <a:buFont typeface="+mj-lt"/>
              <a:buAutoNum type="arabicPeriod"/>
            </a:pPr>
            <a:r>
              <a:rPr lang="en-US" sz="2200"/>
              <a:t>Senior year schedule to input your classes.</a:t>
            </a:r>
          </a:p>
          <a:p>
            <a:pPr marL="457200" indent="-457200">
              <a:buFont typeface="+mj-lt"/>
              <a:buAutoNum type="arabicPeriod"/>
            </a:pPr>
            <a:r>
              <a:rPr lang="en-US" sz="2200"/>
              <a:t>Graduation date:  June 13, 2025.</a:t>
            </a:r>
          </a:p>
          <a:p>
            <a:pPr marL="457200" indent="-457200">
              <a:buFont typeface="+mj-lt"/>
              <a:buAutoNum type="arabicPeriod"/>
            </a:pPr>
            <a:r>
              <a:rPr lang="en-US" sz="2200"/>
              <a:t>Your counselor’s name, email address, and phone number.   Our “job title” is School Counselor.  </a:t>
            </a:r>
          </a:p>
          <a:p>
            <a:pPr marL="457200" indent="-457200">
              <a:buFont typeface="+mj-lt"/>
              <a:buAutoNum type="arabicPeriod"/>
            </a:pPr>
            <a:r>
              <a:rPr lang="en-US" sz="2200"/>
              <a:t>Our class size is 469.</a:t>
            </a:r>
          </a:p>
          <a:p>
            <a:pPr marL="457200" indent="-457200">
              <a:buFont typeface="+mj-lt"/>
              <a:buAutoNum type="arabicPeriod"/>
            </a:pPr>
            <a:r>
              <a:rPr lang="en-US" sz="2200"/>
              <a:t>Class rank reporting:  “None.” </a:t>
            </a:r>
          </a:p>
          <a:p>
            <a:pPr marL="0" indent="0">
              <a:buNone/>
            </a:pPr>
            <a:r>
              <a:rPr lang="en-US" sz="2200"/>
              <a:t>	</a:t>
            </a:r>
            <a:r>
              <a:rPr lang="en-US" sz="2000" i="1"/>
              <a:t>Central Bucks SD doesn’t officially report rank.</a:t>
            </a:r>
          </a:p>
          <a:p>
            <a:pPr marL="457200" indent="-457200">
              <a:buFont typeface="+mj-lt"/>
              <a:buAutoNum type="arabicPeriod"/>
            </a:pPr>
            <a:r>
              <a:rPr lang="en-US" sz="2200"/>
              <a:t>GPA Scale:  4.0</a:t>
            </a:r>
          </a:p>
          <a:p>
            <a:pPr marL="457200" indent="-457200">
              <a:buFont typeface="+mj-lt"/>
              <a:buAutoNum type="arabicPeriod"/>
            </a:pPr>
            <a:r>
              <a:rPr lang="en-US" sz="2200"/>
              <a:t>GPA Weighting:  Select “Weighted.”</a:t>
            </a:r>
          </a:p>
        </p:txBody>
      </p:sp>
      <p:pic>
        <p:nvPicPr>
          <p:cNvPr id="7" name="Graphic 6" descr="Checklist outline">
            <a:extLst>
              <a:ext uri="{FF2B5EF4-FFF2-40B4-BE49-F238E27FC236}">
                <a16:creationId xmlns:a16="http://schemas.microsoft.com/office/drawing/2014/main" id="{4F8E395F-5B7D-4C1B-A6DC-68CF098243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66800" y="2390503"/>
            <a:ext cx="2666054" cy="2666054"/>
          </a:xfrm>
          <a:prstGeom prst="rect">
            <a:avLst/>
          </a:prstGeom>
        </p:spPr>
      </p:pic>
    </p:spTree>
    <p:extLst>
      <p:ext uri="{BB962C8B-B14F-4D97-AF65-F5344CB8AC3E}">
        <p14:creationId xmlns:p14="http://schemas.microsoft.com/office/powerpoint/2010/main" val="2142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B44BFB6-AED1-CB10-4688-B267BEA92961}"/>
              </a:ext>
            </a:extLst>
          </p:cNvPr>
          <p:cNvSpPr>
            <a:spLocks noGrp="1"/>
          </p:cNvSpPr>
          <p:nvPr>
            <p:ph type="title"/>
          </p:nvPr>
        </p:nvSpPr>
        <p:spPr>
          <a:xfrm>
            <a:off x="638882" y="639193"/>
            <a:ext cx="3571810" cy="3573516"/>
          </a:xfrm>
        </p:spPr>
        <p:txBody>
          <a:bodyPr vert="horz" lIns="91440" tIns="45720" rIns="91440" bIns="45720" rtlCol="0" anchor="b">
            <a:normAutofit/>
          </a:bodyPr>
          <a:lstStyle/>
          <a:p>
            <a:pPr marL="0" indent="0"/>
            <a:r>
              <a:rPr lang="en-US" sz="3600" b="1" kern="1200">
                <a:solidFill>
                  <a:srgbClr val="0070C0"/>
                </a:solidFill>
                <a:latin typeface="+mj-lt"/>
                <a:ea typeface="+mj-ea"/>
                <a:cs typeface="+mj-cs"/>
              </a:rPr>
              <a:t>Add Colleges!</a:t>
            </a:r>
            <a:br>
              <a:rPr lang="en-US" sz="3600" kern="1200"/>
            </a:br>
            <a:br>
              <a:rPr lang="en-US" sz="3600" kern="1200"/>
            </a:br>
            <a:r>
              <a:rPr lang="en-US" sz="3600" kern="1200">
                <a:latin typeface="+mj-lt"/>
                <a:ea typeface="+mj-ea"/>
                <a:cs typeface="+mj-cs"/>
              </a:rPr>
              <a:t>Click on </a:t>
            </a:r>
            <a:r>
              <a:rPr lang="en-US" sz="3600">
                <a:highlight>
                  <a:srgbClr val="FFFF00"/>
                </a:highlight>
              </a:rPr>
              <a:t>COLLEGE</a:t>
            </a:r>
            <a:r>
              <a:rPr lang="en-US" sz="3600" kern="1200">
                <a:highlight>
                  <a:srgbClr val="FFFF00"/>
                </a:highlight>
                <a:latin typeface="+mj-lt"/>
                <a:ea typeface="+mj-ea"/>
                <a:cs typeface="+mj-cs"/>
              </a:rPr>
              <a:t> SEARCH TAB </a:t>
            </a:r>
            <a:r>
              <a:rPr lang="en-US" sz="3600" kern="1200">
                <a:latin typeface="+mj-lt"/>
                <a:ea typeface="+mj-ea"/>
                <a:cs typeface="+mj-cs"/>
              </a:rPr>
              <a:t>to find and add colleges to your Common App list. </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Graphical user interface, text, application, email&#10;&#10;Description automatically generated">
            <a:extLst>
              <a:ext uri="{FF2B5EF4-FFF2-40B4-BE49-F238E27FC236}">
                <a16:creationId xmlns:a16="http://schemas.microsoft.com/office/drawing/2014/main" id="{CA590A59-E658-ACC8-59FF-81C5DD41847F}"/>
              </a:ext>
            </a:extLst>
          </p:cNvPr>
          <p:cNvPicPr>
            <a:picLocks noGrp="1" noChangeAspect="1"/>
          </p:cNvPicPr>
          <p:nvPr>
            <p:ph idx="1"/>
          </p:nvPr>
        </p:nvPicPr>
        <p:blipFill>
          <a:blip r:embed="rId2"/>
          <a:stretch>
            <a:fillRect/>
          </a:stretch>
        </p:blipFill>
        <p:spPr>
          <a:xfrm>
            <a:off x="4824818" y="640080"/>
            <a:ext cx="6873571" cy="5550408"/>
          </a:xfrm>
          <a:prstGeom prst="rect">
            <a:avLst/>
          </a:prstGeom>
        </p:spPr>
      </p:pic>
    </p:spTree>
    <p:extLst>
      <p:ext uri="{BB962C8B-B14F-4D97-AF65-F5344CB8AC3E}">
        <p14:creationId xmlns:p14="http://schemas.microsoft.com/office/powerpoint/2010/main" val="51506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9FAEB3-3872-4181-4392-A93FFE07710C}"/>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4600" kern="1200">
                <a:solidFill>
                  <a:srgbClr val="0070C0"/>
                </a:solidFill>
                <a:latin typeface="+mn-lt"/>
                <a:ea typeface="+mj-ea"/>
                <a:cs typeface="+mj-cs"/>
              </a:rPr>
              <a:t>Use the</a:t>
            </a:r>
            <a:r>
              <a:rPr lang="en-US" sz="4600" kern="1200">
                <a:solidFill>
                  <a:schemeClr val="tx1"/>
                </a:solidFill>
                <a:latin typeface="+mn-lt"/>
                <a:ea typeface="+mj-ea"/>
                <a:cs typeface="+mj-cs"/>
              </a:rPr>
              <a:t> </a:t>
            </a:r>
            <a:r>
              <a:rPr lang="en-US" sz="4600" kern="1200">
                <a:solidFill>
                  <a:srgbClr val="0070C0"/>
                </a:solidFill>
                <a:latin typeface="+mn-lt"/>
                <a:ea typeface="+mj-ea"/>
                <a:cs typeface="+mj-cs"/>
              </a:rPr>
              <a:t>DASHBOARD</a:t>
            </a:r>
            <a:r>
              <a:rPr lang="en-US" sz="4600" kern="1200">
                <a:solidFill>
                  <a:schemeClr val="tx1"/>
                </a:solidFill>
                <a:latin typeface="+mn-lt"/>
                <a:ea typeface="+mj-ea"/>
                <a:cs typeface="+mj-cs"/>
              </a:rPr>
              <a:t> to track all your added schools.</a:t>
            </a:r>
          </a:p>
        </p:txBody>
      </p:sp>
      <p:sp>
        <p:nvSpPr>
          <p:cNvPr id="1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Graphical user interface, text, application, email&#10;&#10;Description automatically generated">
            <a:extLst>
              <a:ext uri="{FF2B5EF4-FFF2-40B4-BE49-F238E27FC236}">
                <a16:creationId xmlns:a16="http://schemas.microsoft.com/office/drawing/2014/main" id="{F3B0207C-9E2D-5A7B-A650-68AA98975A82}"/>
              </a:ext>
            </a:extLst>
          </p:cNvPr>
          <p:cNvPicPr>
            <a:picLocks noGrp="1" noChangeAspect="1"/>
          </p:cNvPicPr>
          <p:nvPr>
            <p:ph idx="1"/>
          </p:nvPr>
        </p:nvPicPr>
        <p:blipFill>
          <a:blip r:embed="rId2"/>
          <a:stretch>
            <a:fillRect/>
          </a:stretch>
        </p:blipFill>
        <p:spPr>
          <a:xfrm>
            <a:off x="4654296" y="944278"/>
            <a:ext cx="7214616" cy="4942011"/>
          </a:xfrm>
          <a:prstGeom prst="rect">
            <a:avLst/>
          </a:prstGeom>
        </p:spPr>
      </p:pic>
    </p:spTree>
    <p:extLst>
      <p:ext uri="{BB962C8B-B14F-4D97-AF65-F5344CB8AC3E}">
        <p14:creationId xmlns:p14="http://schemas.microsoft.com/office/powerpoint/2010/main" val="1274865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3A95E-9D82-5DF3-5947-352ACDA4D846}"/>
              </a:ext>
            </a:extLst>
          </p:cNvPr>
          <p:cNvSpPr>
            <a:spLocks noGrp="1"/>
          </p:cNvSpPr>
          <p:nvPr>
            <p:ph type="title"/>
          </p:nvPr>
        </p:nvSpPr>
        <p:spPr>
          <a:xfrm>
            <a:off x="345989" y="365125"/>
            <a:ext cx="11007811" cy="1577975"/>
          </a:xfrm>
        </p:spPr>
        <p:txBody>
          <a:bodyPr/>
          <a:lstStyle/>
          <a:p>
            <a:r>
              <a:rPr lang="en-US" b="1">
                <a:solidFill>
                  <a:srgbClr val="0070C0"/>
                </a:solidFill>
                <a:latin typeface="+mn-lt"/>
              </a:rPr>
              <a:t>Complete FERPA Waiver</a:t>
            </a:r>
            <a:br>
              <a:rPr lang="en-US"/>
            </a:br>
            <a:r>
              <a:rPr lang="en-US" sz="2000" i="1"/>
              <a:t>You need to waive your rights to see your application materials.  You do this once, and it will apply to all schools.  If you don’t do this, we can’t send your Common App/school documents.</a:t>
            </a:r>
            <a:endParaRPr lang="en-US" sz="2000"/>
          </a:p>
        </p:txBody>
      </p:sp>
      <p:sp>
        <p:nvSpPr>
          <p:cNvPr id="4" name="Content Placeholder 3">
            <a:extLst>
              <a:ext uri="{FF2B5EF4-FFF2-40B4-BE49-F238E27FC236}">
                <a16:creationId xmlns:a16="http://schemas.microsoft.com/office/drawing/2014/main" id="{DE521940-0CE2-4F93-B3EA-530BB9C9ECB6}"/>
              </a:ext>
            </a:extLst>
          </p:cNvPr>
          <p:cNvSpPr>
            <a:spLocks noGrp="1"/>
          </p:cNvSpPr>
          <p:nvPr>
            <p:ph sz="half" idx="2"/>
          </p:nvPr>
        </p:nvSpPr>
        <p:spPr>
          <a:xfrm>
            <a:off x="7277100" y="2773017"/>
            <a:ext cx="4076699" cy="3110948"/>
          </a:xfrm>
          <a:ln>
            <a:solidFill>
              <a:schemeClr val="tx1"/>
            </a:solidFill>
          </a:ln>
        </p:spPr>
        <p:txBody>
          <a:bodyPr>
            <a:normAutofit/>
          </a:bodyPr>
          <a:lstStyle/>
          <a:p>
            <a:pPr marL="0" indent="0">
              <a:buNone/>
            </a:pPr>
            <a:r>
              <a:rPr lang="en-US" sz="2400" b="1" u="sng">
                <a:solidFill>
                  <a:srgbClr val="FF0000"/>
                </a:solidFill>
              </a:rPr>
              <a:t>FERPA Waiver</a:t>
            </a:r>
          </a:p>
          <a:p>
            <a:pPr marL="342900" indent="-342900">
              <a:buAutoNum type="arabicPeriod"/>
            </a:pPr>
            <a:r>
              <a:rPr lang="en-US" sz="2400"/>
              <a:t>Click on </a:t>
            </a:r>
            <a:r>
              <a:rPr lang="en-US" sz="2400" u="sng"/>
              <a:t>any one</a:t>
            </a:r>
            <a:r>
              <a:rPr lang="en-US" sz="2400"/>
              <a:t> of your listed colleges in My Colleges tab.</a:t>
            </a:r>
          </a:p>
          <a:p>
            <a:pPr marL="342900" indent="-342900">
              <a:buAutoNum type="arabicPeriod"/>
            </a:pPr>
            <a:r>
              <a:rPr lang="en-US" sz="2400"/>
              <a:t>From the left panel, click on “</a:t>
            </a:r>
            <a:r>
              <a:rPr lang="en-US" sz="2400" i="1"/>
              <a:t>Recommenders and FERPA.”</a:t>
            </a:r>
          </a:p>
        </p:txBody>
      </p:sp>
      <p:pic>
        <p:nvPicPr>
          <p:cNvPr id="23" name="Content Placeholder 22">
            <a:extLst>
              <a:ext uri="{FF2B5EF4-FFF2-40B4-BE49-F238E27FC236}">
                <a16:creationId xmlns:a16="http://schemas.microsoft.com/office/drawing/2014/main" id="{98919981-58DE-1957-E47B-24B7DF16D58E}"/>
              </a:ext>
            </a:extLst>
          </p:cNvPr>
          <p:cNvPicPr>
            <a:picLocks noGrp="1" noChangeAspect="1"/>
          </p:cNvPicPr>
          <p:nvPr>
            <p:ph sz="half" idx="1"/>
          </p:nvPr>
        </p:nvPicPr>
        <p:blipFill>
          <a:blip r:embed="rId2"/>
          <a:stretch>
            <a:fillRect/>
          </a:stretch>
        </p:blipFill>
        <p:spPr>
          <a:xfrm>
            <a:off x="445308" y="2074460"/>
            <a:ext cx="6635583" cy="3971498"/>
          </a:xfrm>
        </p:spPr>
      </p:pic>
      <p:sp>
        <p:nvSpPr>
          <p:cNvPr id="24" name="Oval 23">
            <a:extLst>
              <a:ext uri="{FF2B5EF4-FFF2-40B4-BE49-F238E27FC236}">
                <a16:creationId xmlns:a16="http://schemas.microsoft.com/office/drawing/2014/main" id="{244F50BC-2573-0149-87C2-86A2BD553FC6}"/>
              </a:ext>
            </a:extLst>
          </p:cNvPr>
          <p:cNvSpPr/>
          <p:nvPr/>
        </p:nvSpPr>
        <p:spPr>
          <a:xfrm>
            <a:off x="1207242" y="2074460"/>
            <a:ext cx="914400" cy="511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560D4A66-1BC1-88D3-1375-B3885BC530A7}"/>
              </a:ext>
            </a:extLst>
          </p:cNvPr>
          <p:cNvSpPr/>
          <p:nvPr/>
        </p:nvSpPr>
        <p:spPr>
          <a:xfrm>
            <a:off x="640079" y="4412711"/>
            <a:ext cx="1293223" cy="51198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60229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16AA4C96-7E2E-48CF-8A76-9E174B8AB6A5}"/>
              </a:ext>
            </a:extLst>
          </p:cNvPr>
          <p:cNvPicPr>
            <a:picLocks noGrp="1" noChangeAspect="1"/>
          </p:cNvPicPr>
          <p:nvPr>
            <p:ph sz="half" idx="1"/>
          </p:nvPr>
        </p:nvPicPr>
        <p:blipFill>
          <a:blip r:embed="rId2"/>
          <a:stretch>
            <a:fillRect/>
          </a:stretch>
        </p:blipFill>
        <p:spPr>
          <a:xfrm>
            <a:off x="478578" y="640080"/>
            <a:ext cx="7722447" cy="5593080"/>
          </a:xfrm>
          <a:prstGeom prst="rect">
            <a:avLst/>
          </a:prstGeom>
        </p:spPr>
      </p:pic>
      <p:sp>
        <p:nvSpPr>
          <p:cNvPr id="4" name="Content Placeholder 3">
            <a:extLst>
              <a:ext uri="{FF2B5EF4-FFF2-40B4-BE49-F238E27FC236}">
                <a16:creationId xmlns:a16="http://schemas.microsoft.com/office/drawing/2014/main" id="{CDFA8EF8-3B87-4A86-A14B-0A17DDB52257}"/>
              </a:ext>
            </a:extLst>
          </p:cNvPr>
          <p:cNvSpPr>
            <a:spLocks noGrp="1"/>
          </p:cNvSpPr>
          <p:nvPr>
            <p:ph sz="half" idx="2"/>
          </p:nvPr>
        </p:nvSpPr>
        <p:spPr>
          <a:xfrm>
            <a:off x="8671559" y="457200"/>
            <a:ext cx="3240355" cy="6005384"/>
          </a:xfrm>
        </p:spPr>
        <p:txBody>
          <a:bodyPr>
            <a:normAutofit fontScale="92500" lnSpcReduction="20000"/>
          </a:bodyPr>
          <a:lstStyle/>
          <a:p>
            <a:pPr marL="0" indent="0">
              <a:buNone/>
            </a:pPr>
            <a:r>
              <a:rPr lang="en-US" sz="3000" b="1" u="sng">
                <a:latin typeface="Calibri" panose="020F0502020204030204" pitchFamily="34" charset="0"/>
                <a:cs typeface="Calibri" panose="020F0502020204030204" pitchFamily="34" charset="0"/>
              </a:rPr>
              <a:t>Follow instructions</a:t>
            </a:r>
            <a:endParaRPr lang="en-US" sz="3000" u="sng">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You want to </a:t>
            </a:r>
            <a:r>
              <a:rPr lang="en-US" b="1">
                <a:solidFill>
                  <a:srgbClr val="FF0000"/>
                </a:solidFill>
                <a:latin typeface="Calibri" panose="020F0502020204030204" pitchFamily="34" charset="0"/>
                <a:cs typeface="Calibri" panose="020F0502020204030204" pitchFamily="34" charset="0"/>
              </a:rPr>
              <a:t>WAIVE ALL RIGHTS </a:t>
            </a:r>
            <a:r>
              <a:rPr lang="en-US">
                <a:latin typeface="Calibri" panose="020F0502020204030204" pitchFamily="34" charset="0"/>
                <a:cs typeface="Calibri" panose="020F0502020204030204" pitchFamily="34" charset="0"/>
              </a:rPr>
              <a:t>to review confidential letters of recommendation.</a:t>
            </a:r>
          </a:p>
          <a:p>
            <a:pPr marL="0" indent="0">
              <a:buNone/>
            </a:pPr>
            <a:r>
              <a:rPr lang="en-US" sz="2600" i="1">
                <a:highlight>
                  <a:srgbClr val="FFFF00"/>
                </a:highlight>
                <a:latin typeface="Calibri" panose="020F0502020204030204" pitchFamily="34" charset="0"/>
                <a:cs typeface="Calibri" panose="020F0502020204030204" pitchFamily="34" charset="0"/>
              </a:rPr>
              <a:t>Waiving your rights reassures colleges that the letters will be candid and truthful.  </a:t>
            </a:r>
          </a:p>
          <a:p>
            <a:pPr marL="0" indent="0">
              <a:buNone/>
            </a:pPr>
            <a:endParaRPr lang="en-US">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Read all parts of the waiver and click indicated boxes.  </a:t>
            </a:r>
          </a:p>
          <a:p>
            <a:pPr marL="0" indent="0">
              <a:buNone/>
            </a:pPr>
            <a:endParaRPr lang="en-US">
              <a:latin typeface="Calibri" panose="020F0502020204030204" pitchFamily="34" charset="0"/>
              <a:cs typeface="Calibri" panose="020F0502020204030204" pitchFamily="34" charset="0"/>
            </a:endParaRPr>
          </a:p>
          <a:p>
            <a:pPr marL="0" indent="0">
              <a:buNone/>
            </a:pPr>
            <a:r>
              <a:rPr lang="en-US" b="1">
                <a:latin typeface="Calibri" panose="020F0502020204030204" pitchFamily="34" charset="0"/>
                <a:cs typeface="Calibri" panose="020F0502020204030204" pitchFamily="34" charset="0"/>
              </a:rPr>
              <a:t>Once you do this for one school, you do not need to do it again!</a:t>
            </a:r>
          </a:p>
        </p:txBody>
      </p:sp>
      <p:sp>
        <p:nvSpPr>
          <p:cNvPr id="6" name="Arrow: Right 5">
            <a:extLst>
              <a:ext uri="{FF2B5EF4-FFF2-40B4-BE49-F238E27FC236}">
                <a16:creationId xmlns:a16="http://schemas.microsoft.com/office/drawing/2014/main" id="{1CABE7AD-543C-F1F9-00E1-AAFD8E67884A}"/>
              </a:ext>
            </a:extLst>
          </p:cNvPr>
          <p:cNvSpPr/>
          <p:nvPr/>
        </p:nvSpPr>
        <p:spPr>
          <a:xfrm rot="11420763">
            <a:off x="5086979" y="372427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943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1FCD17-7C3F-D40F-A8A7-F7C0CC84C09B}"/>
              </a:ext>
            </a:extLst>
          </p:cNvPr>
          <p:cNvPicPr>
            <a:picLocks noChangeAspect="1"/>
          </p:cNvPicPr>
          <p:nvPr/>
        </p:nvPicPr>
        <p:blipFill>
          <a:blip r:embed="rId2"/>
          <a:stretch>
            <a:fillRect/>
          </a:stretch>
        </p:blipFill>
        <p:spPr>
          <a:xfrm>
            <a:off x="2055397" y="479625"/>
            <a:ext cx="3733887" cy="5898747"/>
          </a:xfrm>
          <a:prstGeom prst="rect">
            <a:avLst/>
          </a:prstGeom>
          <a:ln>
            <a:solidFill>
              <a:schemeClr val="tx1"/>
            </a:solidFill>
          </a:ln>
        </p:spPr>
      </p:pic>
      <p:pic>
        <p:nvPicPr>
          <p:cNvPr id="5" name="Picture 4">
            <a:extLst>
              <a:ext uri="{FF2B5EF4-FFF2-40B4-BE49-F238E27FC236}">
                <a16:creationId xmlns:a16="http://schemas.microsoft.com/office/drawing/2014/main" id="{360591C9-7F90-7958-7962-784930B20BA7}"/>
              </a:ext>
            </a:extLst>
          </p:cNvPr>
          <p:cNvPicPr>
            <a:picLocks noChangeAspect="1"/>
          </p:cNvPicPr>
          <p:nvPr/>
        </p:nvPicPr>
        <p:blipFill>
          <a:blip r:embed="rId3"/>
          <a:stretch>
            <a:fillRect/>
          </a:stretch>
        </p:blipFill>
        <p:spPr>
          <a:xfrm>
            <a:off x="7233618" y="444890"/>
            <a:ext cx="4150487" cy="5968219"/>
          </a:xfrm>
          <a:prstGeom prst="rect">
            <a:avLst/>
          </a:prstGeom>
          <a:ln>
            <a:solidFill>
              <a:schemeClr val="tx1"/>
            </a:solidFill>
          </a:ln>
        </p:spPr>
      </p:pic>
      <p:sp>
        <p:nvSpPr>
          <p:cNvPr id="6" name="Arrow: Right 5">
            <a:extLst>
              <a:ext uri="{FF2B5EF4-FFF2-40B4-BE49-F238E27FC236}">
                <a16:creationId xmlns:a16="http://schemas.microsoft.com/office/drawing/2014/main" id="{5921FC8F-5C68-9F2F-EA02-DCE51F608DB9}"/>
              </a:ext>
            </a:extLst>
          </p:cNvPr>
          <p:cNvSpPr/>
          <p:nvPr/>
        </p:nvSpPr>
        <p:spPr>
          <a:xfrm>
            <a:off x="6081711" y="141922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4319E3FD-30B5-FF9F-5013-601EF95A9125}"/>
              </a:ext>
            </a:extLst>
          </p:cNvPr>
          <p:cNvSpPr/>
          <p:nvPr/>
        </p:nvSpPr>
        <p:spPr>
          <a:xfrm>
            <a:off x="6081712" y="378142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1B1A9E28-B3EB-10F1-1962-EF407F034A7D}"/>
              </a:ext>
            </a:extLst>
          </p:cNvPr>
          <p:cNvSpPr/>
          <p:nvPr/>
        </p:nvSpPr>
        <p:spPr>
          <a:xfrm>
            <a:off x="6096000" y="503872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37943092-F8B4-5B60-9446-D483009DFD39}"/>
              </a:ext>
            </a:extLst>
          </p:cNvPr>
          <p:cNvSpPr/>
          <p:nvPr/>
        </p:nvSpPr>
        <p:spPr>
          <a:xfrm>
            <a:off x="6402718" y="2876550"/>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99BD3623-023F-5636-956F-6B98540DDF24}"/>
              </a:ext>
            </a:extLst>
          </p:cNvPr>
          <p:cNvSpPr/>
          <p:nvPr/>
        </p:nvSpPr>
        <p:spPr>
          <a:xfrm>
            <a:off x="1008490" y="543877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6D73CFD4-F1BF-C7A0-1C48-70CE91A9469E}"/>
              </a:ext>
            </a:extLst>
          </p:cNvPr>
          <p:cNvSpPr/>
          <p:nvPr/>
        </p:nvSpPr>
        <p:spPr>
          <a:xfrm rot="8367349">
            <a:off x="10893567" y="5438775"/>
            <a:ext cx="981075" cy="40005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5208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repeatCount="2000" fill="remove" grpId="0" nodeType="clickEffect">
                                  <p:stCondLst>
                                    <p:cond delay="0"/>
                                  </p:stCondLst>
                                  <p:childTnLst>
                                    <p:animClr clrSpc="rgb" dir="cw">
                                      <p:cBhvr override="childStyle">
                                        <p:cTn id="6" dur="1000" autoRev="1" fill="remove"/>
                                        <p:tgtEl>
                                          <p:spTgt spid="9"/>
                                        </p:tgtEl>
                                        <p:attrNameLst>
                                          <p:attrName>style.color</p:attrName>
                                        </p:attrNameLst>
                                      </p:cBhvr>
                                      <p:to>
                                        <a:schemeClr val="bg1"/>
                                      </p:to>
                                    </p:animClr>
                                    <p:animClr clrSpc="rgb" dir="cw">
                                      <p:cBhvr>
                                        <p:cTn id="7" dur="1000" autoRev="1" fill="remove"/>
                                        <p:tgtEl>
                                          <p:spTgt spid="9"/>
                                        </p:tgtEl>
                                        <p:attrNameLst>
                                          <p:attrName>fillcolor</p:attrName>
                                        </p:attrNameLst>
                                      </p:cBhvr>
                                      <p:to>
                                        <a:schemeClr val="bg1"/>
                                      </p:to>
                                    </p:animClr>
                                    <p:set>
                                      <p:cBhvr>
                                        <p:cTn id="8" dur="1000" autoRev="1" fill="remove"/>
                                        <p:tgtEl>
                                          <p:spTgt spid="9"/>
                                        </p:tgtEl>
                                        <p:attrNameLst>
                                          <p:attrName>fill.type</p:attrName>
                                        </p:attrNameLst>
                                      </p:cBhvr>
                                      <p:to>
                                        <p:strVal val="solid"/>
                                      </p:to>
                                    </p:set>
                                    <p:set>
                                      <p:cBhvr>
                                        <p:cTn id="9" dur="100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E9C2445-57E1-4568-B256-2D207E487906}"/>
              </a:ext>
            </a:extLst>
          </p:cNvPr>
          <p:cNvSpPr>
            <a:spLocks noGrp="1"/>
          </p:cNvSpPr>
          <p:nvPr>
            <p:ph type="title"/>
          </p:nvPr>
        </p:nvSpPr>
        <p:spPr/>
        <p:txBody>
          <a:bodyPr>
            <a:normAutofit/>
          </a:bodyPr>
          <a:lstStyle/>
          <a:p>
            <a:r>
              <a:rPr lang="en-US"/>
              <a:t>Next, </a:t>
            </a:r>
            <a:r>
              <a:rPr lang="en-US">
                <a:solidFill>
                  <a:srgbClr val="FF0000"/>
                </a:solidFill>
              </a:rPr>
              <a:t>MATCH</a:t>
            </a:r>
            <a:r>
              <a:rPr lang="en-US"/>
              <a:t> your Naviance and Common App accounts.</a:t>
            </a:r>
          </a:p>
        </p:txBody>
      </p:sp>
      <p:pic>
        <p:nvPicPr>
          <p:cNvPr id="7" name="Content Placeholder 6">
            <a:extLst>
              <a:ext uri="{FF2B5EF4-FFF2-40B4-BE49-F238E27FC236}">
                <a16:creationId xmlns:a16="http://schemas.microsoft.com/office/drawing/2014/main" id="{7315BADA-4DEA-4793-9B7C-87EAE6DE2666}"/>
              </a:ext>
            </a:extLst>
          </p:cNvPr>
          <p:cNvPicPr>
            <a:picLocks noGrp="1" noChangeAspect="1"/>
          </p:cNvPicPr>
          <p:nvPr>
            <p:ph idx="1"/>
          </p:nvPr>
        </p:nvPicPr>
        <p:blipFill>
          <a:blip r:embed="rId2"/>
          <a:stretch>
            <a:fillRect/>
          </a:stretch>
        </p:blipFill>
        <p:spPr>
          <a:xfrm>
            <a:off x="1262063" y="2258665"/>
            <a:ext cx="8594725" cy="3491607"/>
          </a:xfrm>
          <a:prstGeom prst="rect">
            <a:avLst/>
          </a:prstGeom>
        </p:spPr>
      </p:pic>
    </p:spTree>
    <p:extLst>
      <p:ext uri="{BB962C8B-B14F-4D97-AF65-F5344CB8AC3E}">
        <p14:creationId xmlns:p14="http://schemas.microsoft.com/office/powerpoint/2010/main" val="2372068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8">
            <a:extLst>
              <a:ext uri="{FF2B5EF4-FFF2-40B4-BE49-F238E27FC236}">
                <a16:creationId xmlns:a16="http://schemas.microsoft.com/office/drawing/2014/main" id="{1DFB0247-B3BE-415F-964D-FF65CFDD6F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442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8CB078-E205-4FE1-9CCD-60F59845C485}"/>
              </a:ext>
            </a:extLst>
          </p:cNvPr>
          <p:cNvPicPr>
            <a:picLocks noChangeAspect="1"/>
          </p:cNvPicPr>
          <p:nvPr/>
        </p:nvPicPr>
        <p:blipFill rotWithShape="1">
          <a:blip r:embed="rId2"/>
          <a:srcRect l="1309" r="1307" b="-1"/>
          <a:stretch/>
        </p:blipFill>
        <p:spPr>
          <a:xfrm>
            <a:off x="643467" y="643467"/>
            <a:ext cx="10905066" cy="5571066"/>
          </a:xfrm>
          <a:prstGeom prst="rect">
            <a:avLst/>
          </a:prstGeom>
        </p:spPr>
      </p:pic>
      <p:sp>
        <p:nvSpPr>
          <p:cNvPr id="7" name="Rectangle 10">
            <a:extLst>
              <a:ext uri="{FF2B5EF4-FFF2-40B4-BE49-F238E27FC236}">
                <a16:creationId xmlns:a16="http://schemas.microsoft.com/office/drawing/2014/main" id="{68F94CD0-ECDA-4C0C-ADE1-50638BD0CF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BF638937-311B-DB4C-F07B-F899A5AE7569}"/>
              </a:ext>
            </a:extLst>
          </p:cNvPr>
          <p:cNvSpPr txBox="1"/>
          <p:nvPr/>
        </p:nvSpPr>
        <p:spPr>
          <a:xfrm>
            <a:off x="3796748" y="4184374"/>
            <a:ext cx="6061627" cy="1754326"/>
          </a:xfrm>
          <a:prstGeom prst="rect">
            <a:avLst/>
          </a:prstGeom>
          <a:noFill/>
        </p:spPr>
        <p:txBody>
          <a:bodyPr wrap="square" rtlCol="0">
            <a:spAutoFit/>
          </a:bodyPr>
          <a:lstStyle/>
          <a:p>
            <a:r>
              <a:rPr lang="en-US">
                <a:highlight>
                  <a:srgbClr val="FFFF00"/>
                </a:highlight>
                <a:latin typeface="Calibri" panose="020F0502020204030204" pitchFamily="34" charset="0"/>
                <a:cs typeface="Calibri" panose="020F0502020204030204" pitchFamily="34" charset="0"/>
              </a:rPr>
              <a:t>Just fill in your CA email address (NOT your CB email, and DOB, and click “Match Accounts.”</a:t>
            </a:r>
          </a:p>
          <a:p>
            <a:endParaRPr lang="en-US">
              <a:highlight>
                <a:srgbClr val="FFFF00"/>
              </a:highlight>
              <a:latin typeface="Calibri" panose="020F0502020204030204" pitchFamily="34" charset="0"/>
              <a:cs typeface="Calibri" panose="020F0502020204030204" pitchFamily="34" charset="0"/>
            </a:endParaRPr>
          </a:p>
          <a:p>
            <a:r>
              <a:rPr lang="en-US">
                <a:highlight>
                  <a:srgbClr val="FFFF00"/>
                </a:highlight>
                <a:latin typeface="Calibri" panose="020F0502020204030204" pitchFamily="34" charset="0"/>
                <a:cs typeface="Calibri" panose="020F0502020204030204" pitchFamily="34" charset="0"/>
              </a:rPr>
              <a:t>			If you’re </a:t>
            </a:r>
            <a:r>
              <a:rPr lang="en-US">
                <a:solidFill>
                  <a:srgbClr val="7030A0"/>
                </a:solidFill>
                <a:highlight>
                  <a:srgbClr val="FFFF00"/>
                </a:highlight>
                <a:latin typeface="Calibri" panose="020F0502020204030204" pitchFamily="34" charset="0"/>
                <a:cs typeface="Calibri" panose="020F0502020204030204" pitchFamily="34" charset="0"/>
              </a:rPr>
              <a:t>NOT </a:t>
            </a:r>
            <a:r>
              <a:rPr lang="en-US">
                <a:highlight>
                  <a:srgbClr val="FFFF00"/>
                </a:highlight>
                <a:latin typeface="Calibri" panose="020F0502020204030204" pitchFamily="34" charset="0"/>
                <a:cs typeface="Calibri" panose="020F0502020204030204" pitchFamily="34" charset="0"/>
              </a:rPr>
              <a:t>using Common App for </a:t>
            </a:r>
            <a:r>
              <a:rPr lang="en-US" u="sng">
                <a:highlight>
                  <a:srgbClr val="FFFF00"/>
                </a:highlight>
                <a:latin typeface="Calibri" panose="020F0502020204030204" pitchFamily="34" charset="0"/>
                <a:cs typeface="Calibri" panose="020F0502020204030204" pitchFamily="34" charset="0"/>
              </a:rPr>
              <a:t>ANY</a:t>
            </a:r>
            <a:r>
              <a:rPr lang="en-US">
                <a:highlight>
                  <a:srgbClr val="FFFF00"/>
                </a:highlight>
                <a:latin typeface="Calibri" panose="020F0502020204030204" pitchFamily="34" charset="0"/>
                <a:cs typeface="Calibri" panose="020F0502020204030204" pitchFamily="34" charset="0"/>
              </a:rPr>
              <a:t> 				application, click “I don’t need this”</a:t>
            </a:r>
          </a:p>
          <a:p>
            <a:endParaRPr lang="en-US"/>
          </a:p>
        </p:txBody>
      </p:sp>
      <p:cxnSp>
        <p:nvCxnSpPr>
          <p:cNvPr id="12" name="Connector: Elbow 11">
            <a:extLst>
              <a:ext uri="{FF2B5EF4-FFF2-40B4-BE49-F238E27FC236}">
                <a16:creationId xmlns:a16="http://schemas.microsoft.com/office/drawing/2014/main" id="{30EECEE3-FABE-396C-CF22-442AD8A7A434}"/>
              </a:ext>
            </a:extLst>
          </p:cNvPr>
          <p:cNvCxnSpPr>
            <a:cxnSpLocks/>
          </p:cNvCxnSpPr>
          <p:nvPr/>
        </p:nvCxnSpPr>
        <p:spPr>
          <a:xfrm flipV="1">
            <a:off x="2913888" y="4657725"/>
            <a:ext cx="882860" cy="333375"/>
          </a:xfrm>
          <a:prstGeom prst="bentConnector3">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a:extLst>
              <a:ext uri="{FF2B5EF4-FFF2-40B4-BE49-F238E27FC236}">
                <a16:creationId xmlns:a16="http://schemas.microsoft.com/office/drawing/2014/main" id="{4FD00830-08A5-04BD-FA67-FC2770E895B8}"/>
              </a:ext>
            </a:extLst>
          </p:cNvPr>
          <p:cNvCxnSpPr>
            <a:cxnSpLocks/>
          </p:cNvCxnSpPr>
          <p:nvPr/>
        </p:nvCxnSpPr>
        <p:spPr>
          <a:xfrm>
            <a:off x="9496425" y="5191125"/>
            <a:ext cx="1114425" cy="438152"/>
          </a:xfrm>
          <a:prstGeom prst="bentConnector3">
            <a:avLst>
              <a:gd name="adj1" fmla="val 50000"/>
            </a:avLst>
          </a:prstGeom>
          <a:ln w="50800">
            <a:solidFill>
              <a:srgbClr val="7030A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1" name="Arrow: Left 20">
            <a:extLst>
              <a:ext uri="{FF2B5EF4-FFF2-40B4-BE49-F238E27FC236}">
                <a16:creationId xmlns:a16="http://schemas.microsoft.com/office/drawing/2014/main" id="{A179FCA7-8384-C0FA-575F-C958849E77E7}"/>
              </a:ext>
            </a:extLst>
          </p:cNvPr>
          <p:cNvSpPr/>
          <p:nvPr/>
        </p:nvSpPr>
        <p:spPr>
          <a:xfrm flipV="1">
            <a:off x="2333625" y="5674997"/>
            <a:ext cx="1190625" cy="411477"/>
          </a:xfrm>
          <a:prstGeom prst="lef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8932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68AF5748-FED8-45BA-8631-26D1D10F32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B48935-B950-C556-48F7-0B8DAA5100E8}"/>
              </a:ext>
            </a:extLst>
          </p:cNvPr>
          <p:cNvSpPr>
            <a:spLocks noGrp="1"/>
          </p:cNvSpPr>
          <p:nvPr>
            <p:ph type="title"/>
          </p:nvPr>
        </p:nvSpPr>
        <p:spPr>
          <a:xfrm>
            <a:off x="328560" y="873238"/>
            <a:ext cx="3571505" cy="3572431"/>
          </a:xfrm>
        </p:spPr>
        <p:txBody>
          <a:bodyPr vert="horz" lIns="91440" tIns="45720" rIns="91440" bIns="45720" rtlCol="0" anchor="b">
            <a:normAutofit fontScale="90000"/>
          </a:bodyPr>
          <a:lstStyle/>
          <a:p>
            <a:r>
              <a:rPr lang="en-US"/>
              <a:t>ALL information </a:t>
            </a:r>
            <a:r>
              <a:rPr lang="en-US" kern="1200">
                <a:solidFill>
                  <a:schemeClr val="tx1"/>
                </a:solidFill>
                <a:latin typeface="+mj-lt"/>
                <a:ea typeface="+mj-ea"/>
                <a:cs typeface="+mj-cs"/>
              </a:rPr>
              <a:t>is on the Student Services </a:t>
            </a:r>
            <a:r>
              <a:rPr lang="en-US" b="1" kern="1200">
                <a:solidFill>
                  <a:schemeClr val="tx1"/>
                </a:solidFill>
                <a:latin typeface="+mj-lt"/>
                <a:ea typeface="+mj-ea"/>
                <a:cs typeface="+mj-cs"/>
              </a:rPr>
              <a:t>WEBSITE</a:t>
            </a:r>
            <a:r>
              <a:rPr lang="en-US" kern="1200">
                <a:solidFill>
                  <a:schemeClr val="tx1"/>
                </a:solidFill>
                <a:latin typeface="+mj-lt"/>
                <a:ea typeface="+mj-ea"/>
                <a:cs typeface="+mj-cs"/>
              </a:rPr>
              <a:t>, and in the </a:t>
            </a:r>
            <a:r>
              <a:rPr lang="en-US" b="1" kern="1200">
                <a:solidFill>
                  <a:schemeClr val="tx1"/>
                </a:solidFill>
                <a:latin typeface="+mj-lt"/>
                <a:ea typeface="+mj-ea"/>
                <a:cs typeface="+mj-cs"/>
              </a:rPr>
              <a:t>COLLEGE PACKET</a:t>
            </a:r>
            <a:r>
              <a:rPr lang="en-US" kern="1200">
                <a:solidFill>
                  <a:schemeClr val="tx1"/>
                </a:solidFill>
                <a:latin typeface="+mj-lt"/>
                <a:ea typeface="+mj-ea"/>
                <a:cs typeface="+mj-cs"/>
              </a:rPr>
              <a:t>.</a:t>
            </a:r>
          </a:p>
        </p:txBody>
      </p:sp>
      <p:sp>
        <p:nvSpPr>
          <p:cNvPr id="24" name="Rectangle 2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Rectangle 2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402336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TextBox 15">
            <a:extLst>
              <a:ext uri="{FF2B5EF4-FFF2-40B4-BE49-F238E27FC236}">
                <a16:creationId xmlns:a16="http://schemas.microsoft.com/office/drawing/2014/main" id="{848563DA-A0C7-1A34-4C0C-43A86C7AE4B3}"/>
              </a:ext>
            </a:extLst>
          </p:cNvPr>
          <p:cNvSpPr txBox="1"/>
          <p:nvPr/>
        </p:nvSpPr>
        <p:spPr>
          <a:xfrm>
            <a:off x="330857" y="4944008"/>
            <a:ext cx="4173532" cy="1569660"/>
          </a:xfrm>
          <a:prstGeom prst="rect">
            <a:avLst/>
          </a:prstGeom>
          <a:noFill/>
        </p:spPr>
        <p:txBody>
          <a:bodyPr wrap="square" rtlCol="0">
            <a:spAutoFit/>
          </a:bodyPr>
          <a:lstStyle/>
          <a:p>
            <a:r>
              <a:rPr lang="en-US" sz="2400"/>
              <a:t>We’ve printed the packet for you and put it in a bright </a:t>
            </a:r>
            <a:r>
              <a:rPr lang="en-US" sz="2400">
                <a:highlight>
                  <a:srgbClr val="FFFF00"/>
                </a:highlight>
              </a:rPr>
              <a:t>YELLOW FOLDER</a:t>
            </a:r>
            <a:r>
              <a:rPr lang="en-US" sz="2400"/>
              <a:t>.  Free.  No charge.  Don’t lose it </a:t>
            </a:r>
            <a:r>
              <a:rPr lang="en-US" sz="2400">
                <a:sym typeface="Wingdings" panose="05000000000000000000" pitchFamily="2" charset="2"/>
              </a:rPr>
              <a:t></a:t>
            </a:r>
            <a:endParaRPr lang="en-US" sz="2400"/>
          </a:p>
        </p:txBody>
      </p:sp>
      <p:pic>
        <p:nvPicPr>
          <p:cNvPr id="8" name="Picture 7">
            <a:extLst>
              <a:ext uri="{FF2B5EF4-FFF2-40B4-BE49-F238E27FC236}">
                <a16:creationId xmlns:a16="http://schemas.microsoft.com/office/drawing/2014/main" id="{DB74799C-0F3A-71A1-85CA-9F61ACEC901D}"/>
              </a:ext>
            </a:extLst>
          </p:cNvPr>
          <p:cNvPicPr>
            <a:picLocks noChangeAspect="1"/>
          </p:cNvPicPr>
          <p:nvPr/>
        </p:nvPicPr>
        <p:blipFill rotWithShape="1">
          <a:blip r:embed="rId2"/>
          <a:srcRect t="4830"/>
          <a:stretch/>
        </p:blipFill>
        <p:spPr>
          <a:xfrm>
            <a:off x="4257700" y="1501961"/>
            <a:ext cx="7773215" cy="4341289"/>
          </a:xfrm>
          <a:prstGeom prst="rect">
            <a:avLst/>
          </a:prstGeom>
        </p:spPr>
      </p:pic>
      <p:sp>
        <p:nvSpPr>
          <p:cNvPr id="4" name="Rectangle 3">
            <a:extLst>
              <a:ext uri="{FF2B5EF4-FFF2-40B4-BE49-F238E27FC236}">
                <a16:creationId xmlns:a16="http://schemas.microsoft.com/office/drawing/2014/main" id="{82B245B0-30BE-D5FB-035F-B079D7BBB5B8}"/>
              </a:ext>
            </a:extLst>
          </p:cNvPr>
          <p:cNvSpPr/>
          <p:nvPr/>
        </p:nvSpPr>
        <p:spPr>
          <a:xfrm>
            <a:off x="5568462" y="2063262"/>
            <a:ext cx="785446" cy="304800"/>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9EAB67-25A7-3BEE-0895-AA71F9310BFD}"/>
              </a:ext>
            </a:extLst>
          </p:cNvPr>
          <p:cNvSpPr/>
          <p:nvPr/>
        </p:nvSpPr>
        <p:spPr>
          <a:xfrm>
            <a:off x="4504388" y="5063631"/>
            <a:ext cx="1439211" cy="618711"/>
          </a:xfrm>
          <a:prstGeom prst="rect">
            <a:avLst/>
          </a:prstGeom>
          <a:noFill/>
          <a:ln w="412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01067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BD80E-29AF-4E30-BEC8-E018663AB0F0}"/>
              </a:ext>
            </a:extLst>
          </p:cNvPr>
          <p:cNvSpPr>
            <a:spLocks noGrp="1"/>
          </p:cNvSpPr>
          <p:nvPr>
            <p:ph type="title"/>
          </p:nvPr>
        </p:nvSpPr>
        <p:spPr>
          <a:xfrm>
            <a:off x="573409" y="559477"/>
            <a:ext cx="3765200" cy="5709931"/>
          </a:xfrm>
        </p:spPr>
        <p:txBody>
          <a:bodyPr>
            <a:normAutofit/>
          </a:bodyPr>
          <a:lstStyle/>
          <a:p>
            <a:pPr algn="ctr"/>
            <a:r>
              <a:rPr lang="en-US" sz="4100" b="1">
                <a:solidFill>
                  <a:srgbClr val="FF0000"/>
                </a:solidFill>
                <a:latin typeface="Calibri" panose="020F0502020204030204" pitchFamily="34" charset="0"/>
                <a:cs typeface="Calibri" panose="020F0502020204030204" pitchFamily="34" charset="0"/>
              </a:rPr>
              <a:t>STEP 3:</a:t>
            </a:r>
            <a:br>
              <a:rPr lang="en-US" sz="4100" b="1">
                <a:latin typeface="Calibri" panose="020F0502020204030204" pitchFamily="34" charset="0"/>
                <a:cs typeface="Calibri" panose="020F0502020204030204" pitchFamily="34" charset="0"/>
              </a:rPr>
            </a:br>
            <a:br>
              <a:rPr lang="en-US" sz="4100" b="1">
                <a:latin typeface="Calibri" panose="020F0502020204030204" pitchFamily="34" charset="0"/>
                <a:cs typeface="Calibri" panose="020F0502020204030204" pitchFamily="34" charset="0"/>
              </a:rPr>
            </a:br>
            <a:r>
              <a:rPr lang="en-US" sz="4100" b="1">
                <a:solidFill>
                  <a:srgbClr val="FF0000"/>
                </a:solidFill>
                <a:latin typeface="Calibri" panose="020F0502020204030204" pitchFamily="34" charset="0"/>
                <a:cs typeface="Calibri" panose="020F0502020204030204" pitchFamily="34" charset="0"/>
              </a:rPr>
              <a:t>Request Transcripts through Naviance </a:t>
            </a:r>
            <a:br>
              <a:rPr lang="en-US" sz="4100"/>
            </a:br>
            <a:br>
              <a:rPr lang="en-US" sz="4100"/>
            </a:br>
            <a:r>
              <a:rPr lang="en-US" sz="4100" b="1"/>
              <a:t>…</a:t>
            </a:r>
            <a:r>
              <a:rPr lang="en-US" sz="4100" b="1" i="1"/>
              <a:t>Opens Tuesday, September 10</a:t>
            </a:r>
            <a:r>
              <a:rPr lang="en-US" sz="4100" b="1" i="1" baseline="30000"/>
              <a:t>th</a:t>
            </a:r>
            <a:endParaRPr lang="en-US" sz="4100"/>
          </a:p>
        </p:txBody>
      </p:sp>
      <p:graphicFrame>
        <p:nvGraphicFramePr>
          <p:cNvPr id="5" name="Content Placeholder 2">
            <a:extLst>
              <a:ext uri="{FF2B5EF4-FFF2-40B4-BE49-F238E27FC236}">
                <a16:creationId xmlns:a16="http://schemas.microsoft.com/office/drawing/2014/main" id="{D0B771B3-22D9-4F9A-938D-7D6B3197588F}"/>
              </a:ext>
            </a:extLst>
          </p:cNvPr>
          <p:cNvGraphicFramePr>
            <a:graphicFrameLocks noGrp="1"/>
          </p:cNvGraphicFramePr>
          <p:nvPr>
            <p:ph idx="1"/>
            <p:extLst>
              <p:ext uri="{D42A27DB-BD31-4B8C-83A1-F6EECF244321}">
                <p14:modId xmlns:p14="http://schemas.microsoft.com/office/powerpoint/2010/main" val="1918340822"/>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0252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AE432E2-811C-4998-9F7B-47E52C3A0978}"/>
              </a:ext>
            </a:extLst>
          </p:cNvPr>
          <p:cNvSpPr txBox="1"/>
          <p:nvPr/>
        </p:nvSpPr>
        <p:spPr>
          <a:xfrm>
            <a:off x="373370" y="436383"/>
            <a:ext cx="5234182" cy="1077218"/>
          </a:xfrm>
          <a:prstGeom prst="rect">
            <a:avLst/>
          </a:prstGeom>
          <a:solidFill>
            <a:schemeClr val="bg1"/>
          </a:solidFill>
        </p:spPr>
        <p:txBody>
          <a:bodyPr wrap="square" lIns="91440" tIns="45720" rIns="91440" bIns="45720" rtlCol="0" anchor="t">
            <a:spAutoFit/>
          </a:bodyPr>
          <a:lstStyle/>
          <a:p>
            <a:r>
              <a:rPr lang="en-US" sz="2800"/>
              <a:t>Go to the “Colleges” Tab</a:t>
            </a:r>
          </a:p>
          <a:p>
            <a:endParaRPr lang="en-US"/>
          </a:p>
          <a:p>
            <a:r>
              <a:rPr lang="en-US"/>
              <a:t>Select “Manage Transcripts”</a:t>
            </a:r>
          </a:p>
        </p:txBody>
      </p:sp>
      <p:pic>
        <p:nvPicPr>
          <p:cNvPr id="2" name="Picture 1" descr="A screenshot of a computer&#10;&#10;Description automatically generated">
            <a:extLst>
              <a:ext uri="{FF2B5EF4-FFF2-40B4-BE49-F238E27FC236}">
                <a16:creationId xmlns:a16="http://schemas.microsoft.com/office/drawing/2014/main" id="{CE00FC89-9CC3-2078-EE5E-5A1509CE31FC}"/>
              </a:ext>
            </a:extLst>
          </p:cNvPr>
          <p:cNvPicPr>
            <a:picLocks noChangeAspect="1"/>
          </p:cNvPicPr>
          <p:nvPr/>
        </p:nvPicPr>
        <p:blipFill>
          <a:blip r:embed="rId2"/>
          <a:stretch>
            <a:fillRect/>
          </a:stretch>
        </p:blipFill>
        <p:spPr>
          <a:xfrm>
            <a:off x="0" y="2242879"/>
            <a:ext cx="11197167" cy="3959741"/>
          </a:xfrm>
          <a:prstGeom prst="rect">
            <a:avLst/>
          </a:prstGeom>
        </p:spPr>
      </p:pic>
      <p:sp>
        <p:nvSpPr>
          <p:cNvPr id="4" name="Oval 3">
            <a:extLst>
              <a:ext uri="{FF2B5EF4-FFF2-40B4-BE49-F238E27FC236}">
                <a16:creationId xmlns:a16="http://schemas.microsoft.com/office/drawing/2014/main" id="{768556B1-2EB6-4201-B6A8-4196743E6526}"/>
              </a:ext>
            </a:extLst>
          </p:cNvPr>
          <p:cNvSpPr/>
          <p:nvPr/>
        </p:nvSpPr>
        <p:spPr>
          <a:xfrm>
            <a:off x="3768294" y="2244115"/>
            <a:ext cx="768149" cy="50628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E200A32-02C4-4AB4-D8EA-54C6E4029604}"/>
              </a:ext>
            </a:extLst>
          </p:cNvPr>
          <p:cNvSpPr/>
          <p:nvPr/>
        </p:nvSpPr>
        <p:spPr>
          <a:xfrm>
            <a:off x="5429876" y="3545864"/>
            <a:ext cx="1900565" cy="47453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8921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26385EC-D8EC-425E-8237-269477E39AC5}"/>
              </a:ext>
            </a:extLst>
          </p:cNvPr>
          <p:cNvSpPr>
            <a:spLocks noGrp="1"/>
          </p:cNvSpPr>
          <p:nvPr>
            <p:ph type="title"/>
          </p:nvPr>
        </p:nvSpPr>
        <p:spPr/>
        <p:txBody>
          <a:bodyPr>
            <a:normAutofit/>
          </a:bodyPr>
          <a:lstStyle/>
          <a:p>
            <a:r>
              <a:rPr lang="en-US"/>
              <a:t>Then, click </a:t>
            </a:r>
            <a:r>
              <a:rPr lang="en-US" b="1">
                <a:solidFill>
                  <a:srgbClr val="F006BE"/>
                </a:solidFill>
              </a:rPr>
              <a:t>PLUS</a:t>
            </a:r>
            <a:r>
              <a:rPr lang="en-US"/>
              <a:t> button to begin adding your requests for transcripts.</a:t>
            </a:r>
          </a:p>
        </p:txBody>
      </p:sp>
      <p:sp>
        <p:nvSpPr>
          <p:cNvPr id="8" name="TextBox 7">
            <a:extLst>
              <a:ext uri="{FF2B5EF4-FFF2-40B4-BE49-F238E27FC236}">
                <a16:creationId xmlns:a16="http://schemas.microsoft.com/office/drawing/2014/main" id="{1B5D32FC-E65B-4350-A234-72EACB17DF29}"/>
              </a:ext>
            </a:extLst>
          </p:cNvPr>
          <p:cNvSpPr txBox="1"/>
          <p:nvPr/>
        </p:nvSpPr>
        <p:spPr>
          <a:xfrm>
            <a:off x="1267325" y="4976260"/>
            <a:ext cx="9176085" cy="954107"/>
          </a:xfrm>
          <a:prstGeom prst="rect">
            <a:avLst/>
          </a:prstGeom>
          <a:noFill/>
        </p:spPr>
        <p:txBody>
          <a:bodyPr wrap="square" rtlCol="0">
            <a:spAutoFit/>
          </a:bodyPr>
          <a:lstStyle/>
          <a:p>
            <a:r>
              <a:rPr lang="en-US" sz="2800">
                <a:highlight>
                  <a:srgbClr val="FFFF00"/>
                </a:highlight>
              </a:rPr>
              <a:t>You will then go through multiple steps, answering questions about your application</a:t>
            </a:r>
            <a:r>
              <a:rPr lang="en-US">
                <a:highlight>
                  <a:srgbClr val="FFFF00"/>
                </a:highlight>
              </a:rPr>
              <a:t>. . . . </a:t>
            </a:r>
          </a:p>
        </p:txBody>
      </p:sp>
      <p:pic>
        <p:nvPicPr>
          <p:cNvPr id="4" name="Content Placeholder 3" descr="A screenshot of a computer&#10;&#10;Description automatically generated">
            <a:extLst>
              <a:ext uri="{FF2B5EF4-FFF2-40B4-BE49-F238E27FC236}">
                <a16:creationId xmlns:a16="http://schemas.microsoft.com/office/drawing/2014/main" id="{56B4005F-66AC-BF25-036A-FDEF43BBCE09}"/>
              </a:ext>
            </a:extLst>
          </p:cNvPr>
          <p:cNvPicPr>
            <a:picLocks noGrp="1" noChangeAspect="1"/>
          </p:cNvPicPr>
          <p:nvPr>
            <p:ph idx="1"/>
          </p:nvPr>
        </p:nvPicPr>
        <p:blipFill>
          <a:blip r:embed="rId2"/>
          <a:stretch>
            <a:fillRect/>
          </a:stretch>
        </p:blipFill>
        <p:spPr>
          <a:xfrm>
            <a:off x="427985" y="1690737"/>
            <a:ext cx="10331026" cy="3261813"/>
          </a:xfrm>
        </p:spPr>
      </p:pic>
      <p:sp>
        <p:nvSpPr>
          <p:cNvPr id="6" name="Oval 5">
            <a:extLst>
              <a:ext uri="{FF2B5EF4-FFF2-40B4-BE49-F238E27FC236}">
                <a16:creationId xmlns:a16="http://schemas.microsoft.com/office/drawing/2014/main" id="{5751F060-F2B5-AABC-34BA-750573DCF0CF}"/>
              </a:ext>
            </a:extLst>
          </p:cNvPr>
          <p:cNvSpPr/>
          <p:nvPr/>
        </p:nvSpPr>
        <p:spPr>
          <a:xfrm>
            <a:off x="9926157" y="3578880"/>
            <a:ext cx="785607" cy="69831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835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ABCE8E2-9838-44FF-A993-B6D35807548F}"/>
              </a:ext>
            </a:extLst>
          </p:cNvPr>
          <p:cNvSpPr txBox="1"/>
          <p:nvPr/>
        </p:nvSpPr>
        <p:spPr>
          <a:xfrm>
            <a:off x="625642" y="4668253"/>
            <a:ext cx="2743200" cy="609600"/>
          </a:xfrm>
          <a:prstGeom prst="rect">
            <a:avLst/>
          </a:prstGeom>
          <a:solidFill>
            <a:schemeClr val="bg1"/>
          </a:solidFill>
        </p:spPr>
        <p:txBody>
          <a:bodyPr wrap="square" rtlCol="0">
            <a:spAutoFit/>
          </a:bodyPr>
          <a:lstStyle/>
          <a:p>
            <a:endParaRPr lang="en-US"/>
          </a:p>
        </p:txBody>
      </p:sp>
      <p:pic>
        <p:nvPicPr>
          <p:cNvPr id="4" name="Picture 3" descr="A screenshot of a college application&#10;&#10;Description automatically generated">
            <a:extLst>
              <a:ext uri="{FF2B5EF4-FFF2-40B4-BE49-F238E27FC236}">
                <a16:creationId xmlns:a16="http://schemas.microsoft.com/office/drawing/2014/main" id="{F9978EFB-528E-7556-BF66-A8D6F4F5D497}"/>
              </a:ext>
            </a:extLst>
          </p:cNvPr>
          <p:cNvPicPr>
            <a:picLocks noChangeAspect="1"/>
          </p:cNvPicPr>
          <p:nvPr/>
        </p:nvPicPr>
        <p:blipFill>
          <a:blip r:embed="rId2"/>
          <a:stretch>
            <a:fillRect/>
          </a:stretch>
        </p:blipFill>
        <p:spPr>
          <a:xfrm>
            <a:off x="0" y="256273"/>
            <a:ext cx="11271850" cy="6187303"/>
          </a:xfrm>
          <a:prstGeom prst="rect">
            <a:avLst/>
          </a:prstGeom>
        </p:spPr>
      </p:pic>
      <p:sp>
        <p:nvSpPr>
          <p:cNvPr id="6" name="Oval 5">
            <a:extLst>
              <a:ext uri="{FF2B5EF4-FFF2-40B4-BE49-F238E27FC236}">
                <a16:creationId xmlns:a16="http://schemas.microsoft.com/office/drawing/2014/main" id="{D448A3A6-280B-6AF0-BC97-C1B312881AEA}"/>
              </a:ext>
            </a:extLst>
          </p:cNvPr>
          <p:cNvSpPr/>
          <p:nvPr/>
        </p:nvSpPr>
        <p:spPr>
          <a:xfrm>
            <a:off x="340203" y="1999793"/>
            <a:ext cx="1141550" cy="583439"/>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2761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BA08DD62-FFAC-7EF8-CAA3-B59A90B86A1B}"/>
              </a:ext>
            </a:extLst>
          </p:cNvPr>
          <p:cNvPicPr>
            <a:picLocks noChangeAspect="1"/>
          </p:cNvPicPr>
          <p:nvPr/>
        </p:nvPicPr>
        <p:blipFill>
          <a:blip r:embed="rId2"/>
          <a:stretch>
            <a:fillRect/>
          </a:stretch>
        </p:blipFill>
        <p:spPr>
          <a:xfrm>
            <a:off x="138419" y="197688"/>
            <a:ext cx="9590421" cy="6469812"/>
          </a:xfrm>
          <a:prstGeom prst="rect">
            <a:avLst/>
          </a:prstGeom>
        </p:spPr>
      </p:pic>
      <p:sp>
        <p:nvSpPr>
          <p:cNvPr id="4" name="Arrow: Left 3">
            <a:extLst>
              <a:ext uri="{FF2B5EF4-FFF2-40B4-BE49-F238E27FC236}">
                <a16:creationId xmlns:a16="http://schemas.microsoft.com/office/drawing/2014/main" id="{5BB138CD-47A0-3188-F1D5-0714E5FD6D6B}"/>
              </a:ext>
            </a:extLst>
          </p:cNvPr>
          <p:cNvSpPr/>
          <p:nvPr/>
        </p:nvSpPr>
        <p:spPr>
          <a:xfrm>
            <a:off x="6773685" y="3421758"/>
            <a:ext cx="2199701" cy="47136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Left 4">
            <a:extLst>
              <a:ext uri="{FF2B5EF4-FFF2-40B4-BE49-F238E27FC236}">
                <a16:creationId xmlns:a16="http://schemas.microsoft.com/office/drawing/2014/main" id="{F68D86EB-FD70-9D46-2528-8609C1AD9B02}"/>
              </a:ext>
            </a:extLst>
          </p:cNvPr>
          <p:cNvSpPr/>
          <p:nvPr/>
        </p:nvSpPr>
        <p:spPr>
          <a:xfrm>
            <a:off x="6773684" y="4194341"/>
            <a:ext cx="2199701" cy="47136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2C57E48A-EEB8-B041-C01E-94B74654ED7D}"/>
              </a:ext>
            </a:extLst>
          </p:cNvPr>
          <p:cNvSpPr/>
          <p:nvPr/>
        </p:nvSpPr>
        <p:spPr>
          <a:xfrm>
            <a:off x="3048351" y="5601924"/>
            <a:ext cx="2199701" cy="471364"/>
          </a:xfrm>
          <a:prstGeom prst="lef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114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223AE6-B46B-4B59-B794-FA2659761523}"/>
              </a:ext>
            </a:extLst>
          </p:cNvPr>
          <p:cNvPicPr>
            <a:picLocks noChangeAspect="1"/>
          </p:cNvPicPr>
          <p:nvPr/>
        </p:nvPicPr>
        <p:blipFill>
          <a:blip r:embed="rId2"/>
          <a:stretch>
            <a:fillRect/>
          </a:stretch>
        </p:blipFill>
        <p:spPr>
          <a:xfrm>
            <a:off x="0" y="648730"/>
            <a:ext cx="12192000" cy="4587175"/>
          </a:xfrm>
          <a:prstGeom prst="rect">
            <a:avLst/>
          </a:prstGeom>
        </p:spPr>
      </p:pic>
      <p:sp>
        <p:nvSpPr>
          <p:cNvPr id="3" name="Oval 2">
            <a:extLst>
              <a:ext uri="{FF2B5EF4-FFF2-40B4-BE49-F238E27FC236}">
                <a16:creationId xmlns:a16="http://schemas.microsoft.com/office/drawing/2014/main" id="{1D844BA6-2AB2-4920-AAB4-DCAF1C58D3A2}"/>
              </a:ext>
            </a:extLst>
          </p:cNvPr>
          <p:cNvSpPr/>
          <p:nvPr/>
        </p:nvSpPr>
        <p:spPr>
          <a:xfrm>
            <a:off x="7567110" y="2018163"/>
            <a:ext cx="914400" cy="914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C116DCC-E126-46FD-9A7C-15CB9EB29F31}"/>
              </a:ext>
            </a:extLst>
          </p:cNvPr>
          <p:cNvSpPr/>
          <p:nvPr/>
        </p:nvSpPr>
        <p:spPr>
          <a:xfrm>
            <a:off x="10115237" y="2027917"/>
            <a:ext cx="914400" cy="914400"/>
          </a:xfrm>
          <a:prstGeom prst="ellipse">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 Placeholder 6">
            <a:extLst>
              <a:ext uri="{FF2B5EF4-FFF2-40B4-BE49-F238E27FC236}">
                <a16:creationId xmlns:a16="http://schemas.microsoft.com/office/drawing/2014/main" id="{1A8AACFD-034E-4657-BABA-CC6C032BCACE}"/>
              </a:ext>
            </a:extLst>
          </p:cNvPr>
          <p:cNvSpPr>
            <a:spLocks noGrp="1"/>
          </p:cNvSpPr>
          <p:nvPr>
            <p:ph type="body" sz="half" idx="4294967295"/>
          </p:nvPr>
        </p:nvSpPr>
        <p:spPr>
          <a:xfrm>
            <a:off x="0" y="5216396"/>
            <a:ext cx="11430000" cy="1322517"/>
          </a:xfrm>
        </p:spPr>
        <p:txBody>
          <a:bodyPr>
            <a:normAutofit fontScale="92500" lnSpcReduction="20000"/>
          </a:bodyPr>
          <a:lstStyle/>
          <a:p>
            <a:pPr marL="285750" indent="-285750">
              <a:buFont typeface="Wingdings" panose="05000000000000000000" pitchFamily="2" charset="2"/>
              <a:buChar char="Ø"/>
            </a:pPr>
            <a:r>
              <a:rPr lang="en-US" sz="2000">
                <a:latin typeface="Arial" panose="020B0604020202020204" pitchFamily="34" charset="0"/>
                <a:cs typeface="Arial" panose="020B0604020202020204" pitchFamily="34" charset="0"/>
              </a:rPr>
              <a:t>If a </a:t>
            </a:r>
            <a:r>
              <a:rPr lang="en-US" sz="2000">
                <a:solidFill>
                  <a:srgbClr val="FF0000"/>
                </a:solidFill>
                <a:latin typeface="Arial" panose="020B0604020202020204" pitchFamily="34" charset="0"/>
                <a:cs typeface="Arial" panose="020B0604020202020204" pitchFamily="34" charset="0"/>
              </a:rPr>
              <a:t>question mark is in the screen,</a:t>
            </a:r>
            <a:r>
              <a:rPr lang="en-US">
                <a:solidFill>
                  <a:srgbClr val="FF0000"/>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then you are missing something.  You must click edit and make sure you pick the correct submission type: Common App or Directly to the Institution</a:t>
            </a:r>
            <a:br>
              <a:rPr lang="en-US" sz="2000">
                <a:latin typeface="Arial" panose="020B0604020202020204" pitchFamily="34" charset="0"/>
                <a:cs typeface="Arial" panose="020B0604020202020204" pitchFamily="34" charset="0"/>
              </a:rPr>
            </a:br>
            <a:endParaRPr lang="en-US" sz="2000">
              <a:latin typeface="Arial" panose="020B0604020202020204" pitchFamily="34" charset="0"/>
              <a:cs typeface="Arial" panose="020B0604020202020204" pitchFamily="34" charset="0"/>
            </a:endParaRPr>
          </a:p>
          <a:p>
            <a:pPr marL="742950" lvl="1" indent="-285750">
              <a:buFont typeface="Wingdings" panose="05000000000000000000" pitchFamily="2" charset="2"/>
              <a:buChar char="Ø"/>
            </a:pPr>
            <a:r>
              <a:rPr lang="en-US" sz="2000">
                <a:latin typeface="Arial" panose="020B0604020202020204" pitchFamily="34" charset="0"/>
                <a:cs typeface="Arial" panose="020B0604020202020204" pitchFamily="34" charset="0"/>
              </a:rPr>
              <a:t>If you are applying through Common App, </a:t>
            </a:r>
            <a:r>
              <a:rPr lang="en-US" sz="2000" u="sng">
                <a:latin typeface="Arial" panose="020B0604020202020204" pitchFamily="34" charset="0"/>
                <a:cs typeface="Arial" panose="020B0604020202020204" pitchFamily="34" charset="0"/>
              </a:rPr>
              <a:t>PLEASE</a:t>
            </a:r>
            <a:r>
              <a:rPr lang="en-US" sz="2000">
                <a:latin typeface="Arial" panose="020B0604020202020204" pitchFamily="34" charset="0"/>
                <a:cs typeface="Arial" panose="020B0604020202020204" pitchFamily="34" charset="0"/>
              </a:rPr>
              <a:t> make sure you have Common App listed as your submission type.</a:t>
            </a:r>
          </a:p>
        </p:txBody>
      </p:sp>
    </p:spTree>
    <p:extLst>
      <p:ext uri="{BB962C8B-B14F-4D97-AF65-F5344CB8AC3E}">
        <p14:creationId xmlns:p14="http://schemas.microsoft.com/office/powerpoint/2010/main" val="4210836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7" name="Rectangle 1032">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A4EAD71-385E-444B-860B-D61EC7662BF1}"/>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SRAR </a:t>
            </a:r>
            <a:br>
              <a:rPr lang="en-US" sz="4600" b="1"/>
            </a:br>
            <a:r>
              <a:rPr lang="en-US" sz="4600" b="1"/>
              <a:t>(Self-Reported Academic Record)</a:t>
            </a:r>
          </a:p>
        </p:txBody>
      </p:sp>
      <p:sp>
        <p:nvSpPr>
          <p:cNvPr id="103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2E706929-40FB-451C-8BD9-F5D8B09A9526}"/>
              </a:ext>
            </a:extLst>
          </p:cNvPr>
          <p:cNvSpPr>
            <a:spLocks noGrp="1"/>
          </p:cNvSpPr>
          <p:nvPr>
            <p:ph sz="half" idx="1"/>
          </p:nvPr>
        </p:nvSpPr>
        <p:spPr>
          <a:xfrm>
            <a:off x="282207" y="1919540"/>
            <a:ext cx="7692534" cy="4712377"/>
          </a:xfrm>
        </p:spPr>
        <p:txBody>
          <a:bodyPr vert="horz" lIns="91440" tIns="45720" rIns="91440" bIns="45720" rtlCol="0" anchor="t">
            <a:noAutofit/>
          </a:bodyPr>
          <a:lstStyle/>
          <a:p>
            <a:r>
              <a:rPr lang="en-US"/>
              <a:t>You have access to your unofficial transcript in the Student Portal, this will help you complete your SRAR​.</a:t>
            </a:r>
            <a:endParaRPr lang="en-US">
              <a:ea typeface="Calibri"/>
              <a:cs typeface="Calibri"/>
            </a:endParaRPr>
          </a:p>
          <a:p>
            <a:r>
              <a:rPr lang="en-US"/>
              <a:t>Many colleges REQUIRE that you complete this step after submission of your application. </a:t>
            </a:r>
            <a:endParaRPr lang="en-US">
              <a:ea typeface="Calibri"/>
              <a:cs typeface="Calibri"/>
            </a:endParaRPr>
          </a:p>
          <a:p>
            <a:pPr lvl="1">
              <a:buFont typeface="Courier New" panose="020B0604020202020204" pitchFamily="34" charset="0"/>
              <a:buChar char="o"/>
            </a:pPr>
            <a:r>
              <a:rPr lang="en-US"/>
              <a:t>If you do not submit this, your application will be deemed incomplete! ​</a:t>
            </a:r>
            <a:endParaRPr lang="en-US">
              <a:ea typeface="Calibri" panose="020F0502020204030204"/>
              <a:cs typeface="Calibri" panose="020F0502020204030204"/>
            </a:endParaRPr>
          </a:p>
          <a:p>
            <a:r>
              <a:rPr lang="en-US" b="1"/>
              <a:t>After</a:t>
            </a:r>
            <a:r>
              <a:rPr lang="en-US"/>
              <a:t> submitting your application, you will be sent portal information for every college. </a:t>
            </a:r>
            <a:endParaRPr lang="en-US">
              <a:ea typeface="Calibri"/>
              <a:cs typeface="Calibri"/>
            </a:endParaRPr>
          </a:p>
          <a:p>
            <a:pPr lvl="1">
              <a:buFont typeface="Courier New" panose="020B0604020202020204" pitchFamily="34" charset="0"/>
              <a:buChar char="o"/>
            </a:pPr>
            <a:r>
              <a:rPr lang="en-US"/>
              <a:t>Check these portals, they will tell you what you are missing!</a:t>
            </a:r>
            <a:endParaRPr lang="en-US">
              <a:ea typeface="Calibri"/>
              <a:cs typeface="Calibri"/>
            </a:endParaRPr>
          </a:p>
        </p:txBody>
      </p:sp>
      <p:pic>
        <p:nvPicPr>
          <p:cNvPr id="1028" name="Picture 4" descr="Image result for transcript clipart">
            <a:extLst>
              <a:ext uri="{FF2B5EF4-FFF2-40B4-BE49-F238E27FC236}">
                <a16:creationId xmlns:a16="http://schemas.microsoft.com/office/drawing/2014/main" id="{054F8CDE-6E26-4E95-B0C9-011DC167A62C}"/>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6238" r="11330" b="1"/>
          <a:stretch/>
        </p:blipFill>
        <p:spPr bwMode="auto">
          <a:xfrm>
            <a:off x="7972219" y="207131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6047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800487F8-61ED-9A42-6408-0965C3FC77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61" y="1310419"/>
            <a:ext cx="11742708" cy="499916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a:extLst>
              <a:ext uri="{FF2B5EF4-FFF2-40B4-BE49-F238E27FC236}">
                <a16:creationId xmlns:a16="http://schemas.microsoft.com/office/drawing/2014/main" id="{DB2C3C78-C152-840A-9CDE-03E60CAD18D0}"/>
              </a:ext>
            </a:extLst>
          </p:cNvPr>
          <p:cNvSpPr/>
          <p:nvPr/>
        </p:nvSpPr>
        <p:spPr>
          <a:xfrm>
            <a:off x="572493" y="3136943"/>
            <a:ext cx="2650434" cy="1176131"/>
          </a:xfrm>
          <a:prstGeom prst="ellipse">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rgbClr val="FF0000"/>
              </a:solidFill>
              <a:highlight>
                <a:srgbClr val="FFFF00"/>
              </a:highlight>
            </a:endParaRPr>
          </a:p>
        </p:txBody>
      </p:sp>
      <p:sp>
        <p:nvSpPr>
          <p:cNvPr id="6" name="Oval 5">
            <a:extLst>
              <a:ext uri="{FF2B5EF4-FFF2-40B4-BE49-F238E27FC236}">
                <a16:creationId xmlns:a16="http://schemas.microsoft.com/office/drawing/2014/main" id="{BE1F1DF2-5755-EB95-72C6-9F413067AE7D}"/>
              </a:ext>
            </a:extLst>
          </p:cNvPr>
          <p:cNvSpPr/>
          <p:nvPr/>
        </p:nvSpPr>
        <p:spPr>
          <a:xfrm>
            <a:off x="572493" y="4543973"/>
            <a:ext cx="2650434" cy="824947"/>
          </a:xfrm>
          <a:prstGeom prst="ellipse">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0" name="Title 3">
            <a:extLst>
              <a:ext uri="{FF2B5EF4-FFF2-40B4-BE49-F238E27FC236}">
                <a16:creationId xmlns:a16="http://schemas.microsoft.com/office/drawing/2014/main" id="{1FA6C74A-8D98-DAB1-B10F-860E3F1C5994}"/>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b="1"/>
              <a:t>SRAR </a:t>
            </a:r>
            <a:br>
              <a:rPr lang="en-US" sz="4600" b="1"/>
            </a:br>
            <a:r>
              <a:rPr lang="en-US" sz="4600" b="1"/>
              <a:t>(Self-Reported Academic Record)</a:t>
            </a:r>
          </a:p>
        </p:txBody>
      </p:sp>
    </p:spTree>
    <p:extLst>
      <p:ext uri="{BB962C8B-B14F-4D97-AF65-F5344CB8AC3E}">
        <p14:creationId xmlns:p14="http://schemas.microsoft.com/office/powerpoint/2010/main" val="161300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B421922-85E0-5CA8-6177-FAC1AD3E09B5}"/>
              </a:ext>
            </a:extLst>
          </p:cNvPr>
          <p:cNvSpPr>
            <a:spLocks noGrp="1"/>
          </p:cNvSpPr>
          <p:nvPr>
            <p:ph idx="1"/>
          </p:nvPr>
        </p:nvSpPr>
        <p:spPr>
          <a:xfrm>
            <a:off x="29633" y="5358194"/>
            <a:ext cx="10058400" cy="767418"/>
          </a:xfrm>
        </p:spPr>
        <p:txBody>
          <a:bodyPr/>
          <a:lstStyle/>
          <a:p>
            <a:pPr marL="0" indent="0">
              <a:buNone/>
            </a:pPr>
            <a:r>
              <a:rPr lang="en-US"/>
              <a:t>Be sure to write courses exactly as they appear on your transcript!</a:t>
            </a:r>
          </a:p>
        </p:txBody>
      </p:sp>
      <p:pic>
        <p:nvPicPr>
          <p:cNvPr id="4" name="Picture 3">
            <a:extLst>
              <a:ext uri="{FF2B5EF4-FFF2-40B4-BE49-F238E27FC236}">
                <a16:creationId xmlns:a16="http://schemas.microsoft.com/office/drawing/2014/main" id="{2E57F583-4D16-A868-AC74-1F7432D856B6}"/>
              </a:ext>
            </a:extLst>
          </p:cNvPr>
          <p:cNvPicPr>
            <a:picLocks noChangeAspect="1"/>
          </p:cNvPicPr>
          <p:nvPr/>
        </p:nvPicPr>
        <p:blipFill>
          <a:blip r:embed="rId2"/>
          <a:stretch>
            <a:fillRect/>
          </a:stretch>
        </p:blipFill>
        <p:spPr>
          <a:xfrm>
            <a:off x="29964" y="1696455"/>
            <a:ext cx="12132072" cy="3312689"/>
          </a:xfrm>
          <a:prstGeom prst="rect">
            <a:avLst/>
          </a:prstGeom>
        </p:spPr>
      </p:pic>
      <p:sp>
        <p:nvSpPr>
          <p:cNvPr id="5" name="Rectangle: Rounded Corners 4">
            <a:extLst>
              <a:ext uri="{FF2B5EF4-FFF2-40B4-BE49-F238E27FC236}">
                <a16:creationId xmlns:a16="http://schemas.microsoft.com/office/drawing/2014/main" id="{46908EBF-19BA-DF5A-2D68-7E0C3804127C}"/>
              </a:ext>
            </a:extLst>
          </p:cNvPr>
          <p:cNvSpPr/>
          <p:nvPr/>
        </p:nvSpPr>
        <p:spPr>
          <a:xfrm rot="5400000">
            <a:off x="7571069" y="2766391"/>
            <a:ext cx="2650434" cy="1325218"/>
          </a:xfrm>
          <a:prstGeom prst="roundRect">
            <a:avLst/>
          </a:prstGeom>
          <a:noFill/>
          <a:ln w="38100">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3">
            <a:extLst>
              <a:ext uri="{FF2B5EF4-FFF2-40B4-BE49-F238E27FC236}">
                <a16:creationId xmlns:a16="http://schemas.microsoft.com/office/drawing/2014/main" id="{D932A397-F3CB-EDAE-3C7C-9CBA66797E4C}"/>
              </a:ext>
            </a:extLst>
          </p:cNvPr>
          <p:cNvSpPr>
            <a:spLocks noGrp="1"/>
          </p:cNvSpPr>
          <p:nvPr>
            <p:ph type="title"/>
          </p:nvPr>
        </p:nvSpPr>
        <p:spPr>
          <a:xfrm>
            <a:off x="307910" y="238539"/>
            <a:ext cx="11283103" cy="1455581"/>
          </a:xfrm>
        </p:spPr>
        <p:txBody>
          <a:bodyPr vert="horz" lIns="91440" tIns="45720" rIns="91440" bIns="45720" rtlCol="0" anchor="b">
            <a:normAutofit/>
          </a:bodyPr>
          <a:lstStyle/>
          <a:p>
            <a:r>
              <a:rPr lang="en-US" sz="4600" b="1"/>
              <a:t>SRAR </a:t>
            </a:r>
            <a:br>
              <a:rPr lang="en-US" sz="4600" b="1"/>
            </a:br>
            <a:r>
              <a:rPr lang="en-US" sz="4600" b="1"/>
              <a:t>(Self-Reported Academic Record)</a:t>
            </a:r>
          </a:p>
        </p:txBody>
      </p:sp>
    </p:spTree>
    <p:extLst>
      <p:ext uri="{BB962C8B-B14F-4D97-AF65-F5344CB8AC3E}">
        <p14:creationId xmlns:p14="http://schemas.microsoft.com/office/powerpoint/2010/main" val="1474465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833CA-DC7B-487D-9165-146E59098110}"/>
              </a:ext>
            </a:extLst>
          </p:cNvPr>
          <p:cNvSpPr>
            <a:spLocks noGrp="1"/>
          </p:cNvSpPr>
          <p:nvPr>
            <p:ph type="title"/>
          </p:nvPr>
        </p:nvSpPr>
        <p:spPr>
          <a:xfrm>
            <a:off x="638882" y="639192"/>
            <a:ext cx="4334562" cy="4100075"/>
          </a:xfrm>
        </p:spPr>
        <p:txBody>
          <a:bodyPr vert="horz" lIns="91440" tIns="45720" rIns="91440" bIns="45720" rtlCol="0" anchor="b">
            <a:normAutofit/>
          </a:bodyPr>
          <a:lstStyle/>
          <a:p>
            <a:r>
              <a:rPr lang="en-US" sz="4000" b="1" kern="1200" cap="all" spc="-100">
                <a:solidFill>
                  <a:srgbClr val="FF0000"/>
                </a:solidFill>
                <a:latin typeface="+mn-lt"/>
                <a:ea typeface="+mj-ea"/>
                <a:cs typeface="+mj-cs"/>
              </a:rPr>
              <a:t>Step 4:  </a:t>
            </a:r>
            <a:br>
              <a:rPr lang="en-US" sz="4000" b="1" kern="1200" cap="all" spc="-100">
                <a:solidFill>
                  <a:srgbClr val="FF0000"/>
                </a:solidFill>
                <a:latin typeface="+mn-lt"/>
                <a:ea typeface="+mj-ea"/>
                <a:cs typeface="+mj-cs"/>
              </a:rPr>
            </a:br>
            <a:br>
              <a:rPr lang="en-US" sz="4000" b="1" kern="1200" cap="all" spc="-100">
                <a:solidFill>
                  <a:srgbClr val="FF0000"/>
                </a:solidFill>
                <a:latin typeface="+mn-lt"/>
                <a:ea typeface="+mj-ea"/>
                <a:cs typeface="+mj-cs"/>
              </a:rPr>
            </a:br>
            <a:r>
              <a:rPr lang="en-US" sz="4000" b="1" kern="1200" cap="all" spc="-100">
                <a:solidFill>
                  <a:srgbClr val="FF0000"/>
                </a:solidFill>
                <a:latin typeface="+mn-lt"/>
                <a:ea typeface="+mj-ea"/>
                <a:cs typeface="+mj-cs"/>
              </a:rPr>
              <a:t>Request Letters of Recommendation</a:t>
            </a:r>
          </a:p>
        </p:txBody>
      </p:sp>
      <p:pic>
        <p:nvPicPr>
          <p:cNvPr id="1026" name="Picture 2" descr="Image result for checklist">
            <a:extLst>
              <a:ext uri="{FF2B5EF4-FFF2-40B4-BE49-F238E27FC236}">
                <a16:creationId xmlns:a16="http://schemas.microsoft.com/office/drawing/2014/main" id="{37F15AFA-18CE-4002-BF13-AD32902EEE0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8561" r="940"/>
          <a:stretch/>
        </p:blipFill>
        <p:spPr bwMode="auto">
          <a:xfrm>
            <a:off x="5196468" y="856873"/>
            <a:ext cx="6672444" cy="51168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662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90E1E1-659C-71BC-5DEC-1E61F5BDA5F6}"/>
              </a:ext>
            </a:extLst>
          </p:cNvPr>
          <p:cNvSpPr>
            <a:spLocks noGrp="1"/>
          </p:cNvSpPr>
          <p:nvPr>
            <p:ph type="title"/>
          </p:nvPr>
        </p:nvSpPr>
        <p:spPr/>
        <p:txBody>
          <a:bodyPr/>
          <a:lstStyle/>
          <a:p>
            <a:pPr algn="ctr"/>
            <a:r>
              <a:rPr lang="en-US">
                <a:solidFill>
                  <a:srgbClr val="FF0000"/>
                </a:solidFill>
              </a:rPr>
              <a:t>Steps for Applying to College</a:t>
            </a:r>
          </a:p>
        </p:txBody>
      </p:sp>
      <p:graphicFrame>
        <p:nvGraphicFramePr>
          <p:cNvPr id="21" name="Content Placeholder 2">
            <a:extLst>
              <a:ext uri="{FF2B5EF4-FFF2-40B4-BE49-F238E27FC236}">
                <a16:creationId xmlns:a16="http://schemas.microsoft.com/office/drawing/2014/main" id="{7899DB6E-2325-59B5-146C-2C9F499E7EE5}"/>
              </a:ext>
            </a:extLst>
          </p:cNvPr>
          <p:cNvGraphicFramePr>
            <a:graphicFrameLocks noGrp="1"/>
          </p:cNvGraphicFramePr>
          <p:nvPr>
            <p:ph idx="1"/>
            <p:extLst>
              <p:ext uri="{D42A27DB-BD31-4B8C-83A1-F6EECF244321}">
                <p14:modId xmlns:p14="http://schemas.microsoft.com/office/powerpoint/2010/main" val="513827074"/>
              </p:ext>
            </p:extLst>
          </p:nvPr>
        </p:nvGraphicFramePr>
        <p:xfrm>
          <a:off x="1261872" y="1828800"/>
          <a:ext cx="859536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4" name="Straight Connector 3">
            <a:extLst>
              <a:ext uri="{FF2B5EF4-FFF2-40B4-BE49-F238E27FC236}">
                <a16:creationId xmlns:a16="http://schemas.microsoft.com/office/drawing/2014/main" id="{68E770F9-F3AB-1347-3CA2-507F2F0C80AA}"/>
              </a:ext>
            </a:extLst>
          </p:cNvPr>
          <p:cNvCxnSpPr/>
          <p:nvPr/>
        </p:nvCxnSpPr>
        <p:spPr>
          <a:xfrm>
            <a:off x="3490332" y="2263698"/>
            <a:ext cx="6099717"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1FE6E65-2C95-3E7E-3967-32DD8F0B3199}"/>
              </a:ext>
            </a:extLst>
          </p:cNvPr>
          <p:cNvCxnSpPr>
            <a:cxnSpLocks/>
          </p:cNvCxnSpPr>
          <p:nvPr/>
        </p:nvCxnSpPr>
        <p:spPr>
          <a:xfrm>
            <a:off x="3490332" y="3230137"/>
            <a:ext cx="589899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AEF1FD-850E-61BA-007F-EC3B47247281}"/>
              </a:ext>
            </a:extLst>
          </p:cNvPr>
          <p:cNvCxnSpPr>
            <a:cxnSpLocks/>
          </p:cNvCxnSpPr>
          <p:nvPr/>
        </p:nvCxnSpPr>
        <p:spPr>
          <a:xfrm>
            <a:off x="3490332" y="4177991"/>
            <a:ext cx="3412273"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79727B2-FFD8-6289-49BF-85359D9C7C23}"/>
              </a:ext>
            </a:extLst>
          </p:cNvPr>
          <p:cNvCxnSpPr>
            <a:cxnSpLocks/>
          </p:cNvCxnSpPr>
          <p:nvPr/>
        </p:nvCxnSpPr>
        <p:spPr>
          <a:xfrm>
            <a:off x="3490332" y="5081239"/>
            <a:ext cx="5898995"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F9EC4D6-E530-3FA4-B1FB-99F564037931}"/>
              </a:ext>
            </a:extLst>
          </p:cNvPr>
          <p:cNvCxnSpPr>
            <a:cxnSpLocks/>
          </p:cNvCxnSpPr>
          <p:nvPr/>
        </p:nvCxnSpPr>
        <p:spPr>
          <a:xfrm>
            <a:off x="3490332" y="6040245"/>
            <a:ext cx="5653668" cy="0"/>
          </a:xfrm>
          <a:prstGeom prst="line">
            <a:avLst/>
          </a:prstGeom>
          <a:ln w="3492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03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500"/>
                                        <p:tgtEl>
                                          <p:spTgt spid="5"/>
                                        </p:tgtEl>
                                      </p:cBhvr>
                                    </p:animEffect>
                                    <p:set>
                                      <p:cBhvr>
                                        <p:cTn id="20" dur="1" fill="hold">
                                          <p:stCondLst>
                                            <p:cond delay="499"/>
                                          </p:stCondLst>
                                        </p:cTn>
                                        <p:tgtEl>
                                          <p:spTgt spid="5"/>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6"/>
                                        </p:tgtEl>
                                      </p:cBhvr>
                                    </p:animEffect>
                                    <p:set>
                                      <p:cBhvr>
                                        <p:cTn id="28" dur="1" fill="hold">
                                          <p:stCondLst>
                                            <p:cond delay="499"/>
                                          </p:stCondLst>
                                        </p:cTn>
                                        <p:tgtEl>
                                          <p:spTgt spid="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10"/>
                                        </p:tgtEl>
                                      </p:cBhvr>
                                    </p:animEffect>
                                    <p:set>
                                      <p:cBhvr>
                                        <p:cTn id="36" dur="1" fill="hold">
                                          <p:stCondLst>
                                            <p:cond delay="499"/>
                                          </p:stCondLst>
                                        </p:cTn>
                                        <p:tgtEl>
                                          <p:spTgt spid="10"/>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A7AE526-606F-459E-80A8-FBFE425AAF33}"/>
              </a:ext>
            </a:extLst>
          </p:cNvPr>
          <p:cNvSpPr txBox="1"/>
          <p:nvPr/>
        </p:nvSpPr>
        <p:spPr>
          <a:xfrm>
            <a:off x="3882" y="4193"/>
            <a:ext cx="3692326" cy="3414766"/>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3500" kern="1200">
                <a:solidFill>
                  <a:schemeClr val="tx1"/>
                </a:solidFill>
                <a:latin typeface="+mj-lt"/>
                <a:ea typeface="+mj-ea"/>
                <a:cs typeface="+mj-cs"/>
              </a:rPr>
              <a:t>Go to </a:t>
            </a:r>
            <a:r>
              <a:rPr lang="en-US" sz="3500" b="1" kern="1200">
                <a:solidFill>
                  <a:srgbClr val="009999"/>
                </a:solidFill>
                <a:latin typeface="+mj-lt"/>
                <a:ea typeface="+mj-ea"/>
                <a:cs typeface="+mj-cs"/>
              </a:rPr>
              <a:t>Colleges</a:t>
            </a:r>
            <a:r>
              <a:rPr lang="en-US" sz="3500" kern="1200">
                <a:solidFill>
                  <a:schemeClr val="tx1"/>
                </a:solidFill>
                <a:latin typeface="+mj-lt"/>
                <a:ea typeface="+mj-ea"/>
                <a:cs typeface="+mj-cs"/>
              </a:rPr>
              <a:t> Tab</a:t>
            </a:r>
          </a:p>
          <a:p>
            <a:pPr defTabSz="914400">
              <a:lnSpc>
                <a:spcPct val="90000"/>
              </a:lnSpc>
              <a:spcBef>
                <a:spcPct val="0"/>
              </a:spcBef>
              <a:spcAft>
                <a:spcPts val="600"/>
              </a:spcAft>
            </a:pPr>
            <a:endParaRPr lang="en-US" sz="3500">
              <a:latin typeface="+mj-lt"/>
              <a:ea typeface="+mj-ea"/>
              <a:cs typeface="+mj-cs"/>
            </a:endParaRPr>
          </a:p>
          <a:p>
            <a:pPr defTabSz="914400">
              <a:lnSpc>
                <a:spcPct val="90000"/>
              </a:lnSpc>
              <a:spcBef>
                <a:spcPct val="0"/>
              </a:spcBef>
              <a:spcAft>
                <a:spcPts val="600"/>
              </a:spcAft>
            </a:pPr>
            <a:r>
              <a:rPr lang="en-US" sz="3500" kern="1200">
                <a:solidFill>
                  <a:schemeClr val="tx1"/>
                </a:solidFill>
                <a:latin typeface="+mj-lt"/>
                <a:ea typeface="+mj-ea"/>
                <a:cs typeface="+mj-cs"/>
              </a:rPr>
              <a:t>Under “</a:t>
            </a:r>
            <a:r>
              <a:rPr lang="en-US" sz="3500" b="1" kern="1200">
                <a:solidFill>
                  <a:srgbClr val="009999"/>
                </a:solidFill>
                <a:latin typeface="+mj-lt"/>
                <a:ea typeface="+mj-ea"/>
                <a:cs typeface="+mj-cs"/>
              </a:rPr>
              <a:t>Apply to College</a:t>
            </a:r>
            <a:r>
              <a:rPr lang="en-US" sz="3500" kern="1200">
                <a:solidFill>
                  <a:schemeClr val="tx1"/>
                </a:solidFill>
                <a:latin typeface="+mj-lt"/>
                <a:ea typeface="+mj-ea"/>
                <a:cs typeface="+mj-cs"/>
              </a:rPr>
              <a:t>,” select </a:t>
            </a:r>
            <a:r>
              <a:rPr lang="en-US" sz="3500" kern="1200">
                <a:highlight>
                  <a:srgbClr val="FFFF00"/>
                </a:highlight>
                <a:latin typeface="+mj-lt"/>
                <a:ea typeface="+mj-ea"/>
                <a:cs typeface="+mj-cs"/>
              </a:rPr>
              <a:t>Letters of Recommendation</a:t>
            </a:r>
            <a:endParaRPr lang="en-US" sz="4100" kern="1200">
              <a:highlight>
                <a:srgbClr val="FFFF00"/>
              </a:highlight>
              <a:latin typeface="+mj-lt"/>
              <a:ea typeface="+mj-ea"/>
              <a:cs typeface="+mj-cs"/>
            </a:endParaRPr>
          </a:p>
        </p:txBody>
      </p:sp>
      <p:sp>
        <p:nvSpPr>
          <p:cNvPr id="15"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screenshot of a computer&#10;&#10;Description automatically generated">
            <a:extLst>
              <a:ext uri="{FF2B5EF4-FFF2-40B4-BE49-F238E27FC236}">
                <a16:creationId xmlns:a16="http://schemas.microsoft.com/office/drawing/2014/main" id="{95A657CC-9EA5-431A-B2AF-894AD5CDA1F6}"/>
              </a:ext>
            </a:extLst>
          </p:cNvPr>
          <p:cNvPicPr>
            <a:picLocks noChangeAspect="1"/>
          </p:cNvPicPr>
          <p:nvPr/>
        </p:nvPicPr>
        <p:blipFill>
          <a:blip r:embed="rId2"/>
          <a:stretch>
            <a:fillRect/>
          </a:stretch>
        </p:blipFill>
        <p:spPr>
          <a:xfrm>
            <a:off x="0" y="3582741"/>
            <a:ext cx="11874500" cy="2634684"/>
          </a:xfrm>
          <a:prstGeom prst="rect">
            <a:avLst/>
          </a:prstGeom>
        </p:spPr>
      </p:pic>
      <p:sp>
        <p:nvSpPr>
          <p:cNvPr id="3" name="Oval 2">
            <a:extLst>
              <a:ext uri="{FF2B5EF4-FFF2-40B4-BE49-F238E27FC236}">
                <a16:creationId xmlns:a16="http://schemas.microsoft.com/office/drawing/2014/main" id="{344AF1BB-C540-114A-C45E-D4D29750B005}"/>
              </a:ext>
            </a:extLst>
          </p:cNvPr>
          <p:cNvSpPr/>
          <p:nvPr/>
        </p:nvSpPr>
        <p:spPr>
          <a:xfrm>
            <a:off x="4053407" y="3605380"/>
            <a:ext cx="841418" cy="233286"/>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E37E1ED4-34B6-F4DC-306A-96269EE5C995}"/>
              </a:ext>
            </a:extLst>
          </p:cNvPr>
          <p:cNvSpPr/>
          <p:nvPr/>
        </p:nvSpPr>
        <p:spPr>
          <a:xfrm>
            <a:off x="5717271" y="4751690"/>
            <a:ext cx="1868000" cy="2967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873493"/>
      </p:ext>
    </p:extLst>
  </p:cSld>
  <p:clrMapOvr>
    <a:masterClrMapping/>
  </p:clrMapOvr>
  <mc:AlternateContent xmlns:mc="http://schemas.openxmlformats.org/markup-compatibility/2006" xmlns:p14="http://schemas.microsoft.com/office/powerpoint/2010/main">
    <mc:Choice Requires="p14">
      <p:transition spd="slow" p14:dur="1500" advTm="27020">
        <p:split orient="vert"/>
      </p:transition>
    </mc:Choice>
    <mc:Fallback xmlns="">
      <p:transition spd="slow" advTm="27020">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54BFD3-6059-D4F3-B3B6-695C782B0E74}"/>
              </a:ext>
            </a:extLst>
          </p:cNvPr>
          <p:cNvSpPr txBox="1"/>
          <p:nvPr/>
        </p:nvSpPr>
        <p:spPr>
          <a:xfrm>
            <a:off x="175218" y="470280"/>
            <a:ext cx="3282929" cy="830997"/>
          </a:xfrm>
          <a:prstGeom prst="rect">
            <a:avLst/>
          </a:prstGeom>
          <a:noFill/>
        </p:spPr>
        <p:txBody>
          <a:bodyPr wrap="square" rtlCol="0">
            <a:spAutoFit/>
          </a:bodyPr>
          <a:lstStyle/>
          <a:p>
            <a:r>
              <a:rPr lang="en-US" sz="2400">
                <a:highlight>
                  <a:srgbClr val="FFFF00"/>
                </a:highlight>
              </a:rPr>
              <a:t>Select </a:t>
            </a:r>
          </a:p>
          <a:p>
            <a:r>
              <a:rPr lang="en-US" sz="2400">
                <a:highlight>
                  <a:srgbClr val="FFFF00"/>
                </a:highlight>
              </a:rPr>
              <a:t>“ADD REQUEST”</a:t>
            </a:r>
          </a:p>
        </p:txBody>
      </p:sp>
      <p:pic>
        <p:nvPicPr>
          <p:cNvPr id="5" name="Picture 4">
            <a:extLst>
              <a:ext uri="{FF2B5EF4-FFF2-40B4-BE49-F238E27FC236}">
                <a16:creationId xmlns:a16="http://schemas.microsoft.com/office/drawing/2014/main" id="{4A60B02E-A4B1-E221-9C1B-D59140A9D6EA}"/>
              </a:ext>
            </a:extLst>
          </p:cNvPr>
          <p:cNvPicPr>
            <a:picLocks noChangeAspect="1"/>
          </p:cNvPicPr>
          <p:nvPr/>
        </p:nvPicPr>
        <p:blipFill>
          <a:blip r:embed="rId2"/>
          <a:stretch>
            <a:fillRect/>
          </a:stretch>
        </p:blipFill>
        <p:spPr>
          <a:xfrm>
            <a:off x="174874" y="1544694"/>
            <a:ext cx="9982713" cy="4869754"/>
          </a:xfrm>
          <a:prstGeom prst="rect">
            <a:avLst/>
          </a:prstGeom>
        </p:spPr>
      </p:pic>
      <p:sp>
        <p:nvSpPr>
          <p:cNvPr id="6" name="Oval 5">
            <a:extLst>
              <a:ext uri="{FF2B5EF4-FFF2-40B4-BE49-F238E27FC236}">
                <a16:creationId xmlns:a16="http://schemas.microsoft.com/office/drawing/2014/main" id="{D4C9E9F2-FEB9-F9B1-DFCE-7297316BE4B1}"/>
              </a:ext>
            </a:extLst>
          </p:cNvPr>
          <p:cNvSpPr/>
          <p:nvPr/>
        </p:nvSpPr>
        <p:spPr>
          <a:xfrm>
            <a:off x="8426511" y="2514600"/>
            <a:ext cx="1699136"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8102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98C877F-EE9B-454A-A3BC-69CDBE4D4343}"/>
              </a:ext>
            </a:extLst>
          </p:cNvPr>
          <p:cNvPicPr>
            <a:picLocks noChangeAspect="1"/>
          </p:cNvPicPr>
          <p:nvPr/>
        </p:nvPicPr>
        <p:blipFill>
          <a:blip r:embed="rId2"/>
          <a:stretch>
            <a:fillRect/>
          </a:stretch>
        </p:blipFill>
        <p:spPr>
          <a:xfrm>
            <a:off x="104141" y="533399"/>
            <a:ext cx="11155680" cy="5916785"/>
          </a:xfrm>
          <a:prstGeom prst="rect">
            <a:avLst/>
          </a:prstGeom>
        </p:spPr>
      </p:pic>
      <p:cxnSp>
        <p:nvCxnSpPr>
          <p:cNvPr id="4" name="Straight Arrow Connector 3">
            <a:extLst>
              <a:ext uri="{FF2B5EF4-FFF2-40B4-BE49-F238E27FC236}">
                <a16:creationId xmlns:a16="http://schemas.microsoft.com/office/drawing/2014/main" id="{4292A82D-D4DD-4712-861F-94F725A7715D}"/>
              </a:ext>
            </a:extLst>
          </p:cNvPr>
          <p:cNvCxnSpPr>
            <a:cxnSpLocks/>
          </p:cNvCxnSpPr>
          <p:nvPr/>
        </p:nvCxnSpPr>
        <p:spPr>
          <a:xfrm flipH="1">
            <a:off x="5645888" y="2190307"/>
            <a:ext cx="1913862" cy="489098"/>
          </a:xfrm>
          <a:prstGeom prst="straightConnector1">
            <a:avLst/>
          </a:prstGeom>
          <a:ln w="762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425846"/>
      </p:ext>
    </p:extLst>
  </p:cSld>
  <p:clrMapOvr>
    <a:masterClrMapping/>
  </p:clrMapOvr>
  <mc:AlternateContent xmlns:mc="http://schemas.openxmlformats.org/markup-compatibility/2006" xmlns:p14="http://schemas.microsoft.com/office/powerpoint/2010/main">
    <mc:Choice Requires="p14">
      <p:transition spd="med" p14:dur="700" advTm="8530">
        <p:fade/>
      </p:transition>
    </mc:Choice>
    <mc:Fallback xmlns="">
      <p:transition spd="med" advTm="8530">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a:extLst>
              <a:ext uri="{FF2B5EF4-FFF2-40B4-BE49-F238E27FC236}">
                <a16:creationId xmlns:a16="http://schemas.microsoft.com/office/drawing/2014/main" id="{66EDFC6F-F088-4C08-9CBA-8EC54C6AAED4}"/>
              </a:ext>
            </a:extLst>
          </p:cNvPr>
          <p:cNvGraphicFramePr>
            <a:graphicFrameLocks noChangeAspect="1"/>
          </p:cNvGraphicFramePr>
          <p:nvPr>
            <p:extLst>
              <p:ext uri="{D42A27DB-BD31-4B8C-83A1-F6EECF244321}">
                <p14:modId xmlns:p14="http://schemas.microsoft.com/office/powerpoint/2010/main" val="3061096152"/>
              </p:ext>
            </p:extLst>
          </p:nvPr>
        </p:nvGraphicFramePr>
        <p:xfrm>
          <a:off x="862013" y="556578"/>
          <a:ext cx="10779125" cy="5386387"/>
        </p:xfrm>
        <a:graphic>
          <a:graphicData uri="http://schemas.openxmlformats.org/presentationml/2006/ole">
            <mc:AlternateContent xmlns:mc="http://schemas.openxmlformats.org/markup-compatibility/2006">
              <mc:Choice xmlns:v="urn:schemas-microsoft-com:vml" Requires="v">
                <p:oleObj name="Document" r:id="rId2" imgW="10075001" imgH="5054158" progId="Word.Document.12">
                  <p:embed/>
                </p:oleObj>
              </mc:Choice>
              <mc:Fallback>
                <p:oleObj name="Document" r:id="rId2" imgW="10075001" imgH="5054158" progId="Word.Document.12">
                  <p:embed/>
                  <p:pic>
                    <p:nvPicPr>
                      <p:cNvPr id="4" name="Object 3">
                        <a:extLst>
                          <a:ext uri="{FF2B5EF4-FFF2-40B4-BE49-F238E27FC236}">
                            <a16:creationId xmlns:a16="http://schemas.microsoft.com/office/drawing/2014/main" id="{66EDFC6F-F088-4C08-9CBA-8EC54C6AAED4}"/>
                          </a:ext>
                        </a:extLst>
                      </p:cNvPr>
                      <p:cNvPicPr/>
                      <p:nvPr/>
                    </p:nvPicPr>
                    <p:blipFill>
                      <a:blip r:embed="rId3"/>
                      <a:stretch>
                        <a:fillRect/>
                      </a:stretch>
                    </p:blipFill>
                    <p:spPr>
                      <a:xfrm>
                        <a:off x="862013" y="556578"/>
                        <a:ext cx="10779125" cy="5386387"/>
                      </a:xfrm>
                      <a:prstGeom prst="rect">
                        <a:avLst/>
                      </a:prstGeom>
                    </p:spPr>
                  </p:pic>
                </p:oleObj>
              </mc:Fallback>
            </mc:AlternateContent>
          </a:graphicData>
        </a:graphic>
      </p:graphicFrame>
      <p:cxnSp>
        <p:nvCxnSpPr>
          <p:cNvPr id="3" name="Straight Connector 2">
            <a:extLst>
              <a:ext uri="{FF2B5EF4-FFF2-40B4-BE49-F238E27FC236}">
                <a16:creationId xmlns:a16="http://schemas.microsoft.com/office/drawing/2014/main" id="{40D3D5D4-EE5F-5F18-FFFC-84D6080DC064}"/>
              </a:ext>
            </a:extLst>
          </p:cNvPr>
          <p:cNvCxnSpPr>
            <a:cxnSpLocks/>
          </p:cNvCxnSpPr>
          <p:nvPr/>
        </p:nvCxnSpPr>
        <p:spPr>
          <a:xfrm>
            <a:off x="1201783" y="3546088"/>
            <a:ext cx="5172891"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411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F8D289-18A6-B77E-78A1-343B61A6647F}"/>
              </a:ext>
            </a:extLst>
          </p:cNvPr>
          <p:cNvPicPr>
            <a:picLocks noChangeAspect="1"/>
          </p:cNvPicPr>
          <p:nvPr/>
        </p:nvPicPr>
        <p:blipFill>
          <a:blip r:embed="rId2"/>
          <a:stretch>
            <a:fillRect/>
          </a:stretch>
        </p:blipFill>
        <p:spPr>
          <a:xfrm>
            <a:off x="1035114" y="1006350"/>
            <a:ext cx="9417540" cy="5041753"/>
          </a:xfrm>
          <a:prstGeom prst="rect">
            <a:avLst/>
          </a:prstGeom>
        </p:spPr>
      </p:pic>
      <p:sp>
        <p:nvSpPr>
          <p:cNvPr id="7" name="Arrow: Right 6">
            <a:extLst>
              <a:ext uri="{FF2B5EF4-FFF2-40B4-BE49-F238E27FC236}">
                <a16:creationId xmlns:a16="http://schemas.microsoft.com/office/drawing/2014/main" id="{0B373773-07E2-776E-C9B7-A0CE615F36E6}"/>
              </a:ext>
            </a:extLst>
          </p:cNvPr>
          <p:cNvSpPr/>
          <p:nvPr/>
        </p:nvSpPr>
        <p:spPr>
          <a:xfrm>
            <a:off x="95894" y="2546087"/>
            <a:ext cx="1210391" cy="484632"/>
          </a:xfrm>
          <a:prstGeom prst="rightArrow">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8302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CE7B788-86A0-A4D7-C8D6-E51B690E44A0}"/>
              </a:ext>
            </a:extLst>
          </p:cNvPr>
          <p:cNvPicPr>
            <a:picLocks noChangeAspect="1"/>
          </p:cNvPicPr>
          <p:nvPr/>
        </p:nvPicPr>
        <p:blipFill>
          <a:blip r:embed="rId2"/>
          <a:stretch>
            <a:fillRect/>
          </a:stretch>
        </p:blipFill>
        <p:spPr>
          <a:xfrm>
            <a:off x="571378" y="518615"/>
            <a:ext cx="9874757" cy="4708478"/>
          </a:xfrm>
          <a:prstGeom prst="rect">
            <a:avLst/>
          </a:prstGeom>
        </p:spPr>
      </p:pic>
      <p:sp>
        <p:nvSpPr>
          <p:cNvPr id="14" name="Arrow: Bent 13">
            <a:extLst>
              <a:ext uri="{FF2B5EF4-FFF2-40B4-BE49-F238E27FC236}">
                <a16:creationId xmlns:a16="http://schemas.microsoft.com/office/drawing/2014/main" id="{641F221C-D8EE-BCBD-30EF-546282038A2B}"/>
              </a:ext>
            </a:extLst>
          </p:cNvPr>
          <p:cNvSpPr/>
          <p:nvPr/>
        </p:nvSpPr>
        <p:spPr>
          <a:xfrm rot="10800000" flipH="1">
            <a:off x="7537268" y="1630907"/>
            <a:ext cx="627017" cy="2112917"/>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TextBox 14">
            <a:extLst>
              <a:ext uri="{FF2B5EF4-FFF2-40B4-BE49-F238E27FC236}">
                <a16:creationId xmlns:a16="http://schemas.microsoft.com/office/drawing/2014/main" id="{16642729-4071-6416-C70A-7542E219410F}"/>
              </a:ext>
            </a:extLst>
          </p:cNvPr>
          <p:cNvSpPr txBox="1"/>
          <p:nvPr/>
        </p:nvSpPr>
        <p:spPr>
          <a:xfrm>
            <a:off x="809897" y="5447211"/>
            <a:ext cx="9418320" cy="1200329"/>
          </a:xfrm>
          <a:prstGeom prst="rect">
            <a:avLst/>
          </a:prstGeom>
          <a:noFill/>
        </p:spPr>
        <p:txBody>
          <a:bodyPr wrap="square" rtlCol="0">
            <a:spAutoFit/>
          </a:bodyPr>
          <a:lstStyle/>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You should see either “</a:t>
            </a:r>
            <a:r>
              <a:rPr lang="en-US" sz="2400" i="1">
                <a:latin typeface="Calibri" panose="020F0502020204030204" pitchFamily="34" charset="0"/>
                <a:ea typeface="Calibri" panose="020F0502020204030204" pitchFamily="34" charset="0"/>
                <a:cs typeface="Calibri" panose="020F0502020204030204" pitchFamily="34" charset="0"/>
              </a:rPr>
              <a:t>Requested</a:t>
            </a:r>
            <a:r>
              <a:rPr lang="en-US" sz="2400">
                <a:latin typeface="Calibri" panose="020F0502020204030204" pitchFamily="34" charset="0"/>
                <a:ea typeface="Calibri" panose="020F0502020204030204" pitchFamily="34" charset="0"/>
                <a:cs typeface="Calibri" panose="020F0502020204030204" pitchFamily="34" charset="0"/>
              </a:rPr>
              <a:t>”, “</a:t>
            </a:r>
            <a:r>
              <a:rPr lang="en-US" sz="2400" i="1">
                <a:latin typeface="Calibri" panose="020F0502020204030204" pitchFamily="34" charset="0"/>
                <a:ea typeface="Calibri" panose="020F0502020204030204" pitchFamily="34" charset="0"/>
                <a:cs typeface="Calibri" panose="020F0502020204030204" pitchFamily="34" charset="0"/>
              </a:rPr>
              <a:t>In Progress</a:t>
            </a:r>
            <a:r>
              <a:rPr lang="en-US" sz="2400">
                <a:latin typeface="Calibri" panose="020F0502020204030204" pitchFamily="34" charset="0"/>
                <a:ea typeface="Calibri" panose="020F0502020204030204" pitchFamily="34" charset="0"/>
                <a:cs typeface="Calibri" panose="020F0502020204030204" pitchFamily="34" charset="0"/>
              </a:rPr>
              <a:t>” or “</a:t>
            </a:r>
            <a:r>
              <a:rPr lang="en-US" sz="2400" i="1">
                <a:latin typeface="Calibri" panose="020F0502020204030204" pitchFamily="34" charset="0"/>
                <a:ea typeface="Calibri" panose="020F0502020204030204" pitchFamily="34" charset="0"/>
                <a:cs typeface="Calibri" panose="020F0502020204030204" pitchFamily="34" charset="0"/>
              </a:rPr>
              <a:t>Submitted</a:t>
            </a:r>
            <a:r>
              <a:rPr lang="en-US" sz="2400">
                <a:latin typeface="Calibri" panose="020F0502020204030204" pitchFamily="34" charset="0"/>
                <a:ea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en-US" sz="2400">
                <a:latin typeface="Calibri" panose="020F0502020204030204" pitchFamily="34" charset="0"/>
                <a:ea typeface="Calibri" panose="020F0502020204030204" pitchFamily="34" charset="0"/>
                <a:cs typeface="Calibri" panose="020F0502020204030204" pitchFamily="34" charset="0"/>
              </a:rPr>
              <a:t>If you see “</a:t>
            </a:r>
            <a:r>
              <a:rPr lang="en-US" sz="2400" i="1">
                <a:latin typeface="Calibri" panose="020F0502020204030204" pitchFamily="34" charset="0"/>
                <a:ea typeface="Calibri" panose="020F0502020204030204" pitchFamily="34" charset="0"/>
                <a:cs typeface="Calibri" panose="020F0502020204030204" pitchFamily="34" charset="0"/>
              </a:rPr>
              <a:t>Cancelled</a:t>
            </a:r>
            <a:r>
              <a:rPr lang="en-US" sz="2400">
                <a:latin typeface="Calibri" panose="020F0502020204030204" pitchFamily="34" charset="0"/>
                <a:ea typeface="Calibri" panose="020F0502020204030204" pitchFamily="34" charset="0"/>
                <a:cs typeface="Calibri" panose="020F0502020204030204" pitchFamily="34" charset="0"/>
              </a:rPr>
              <a:t>” status, that means the teacher did not accept your request. </a:t>
            </a:r>
            <a:r>
              <a:rPr lang="en-US" sz="2400" b="1">
                <a:latin typeface="Calibri" panose="020F0502020204030204" pitchFamily="34" charset="0"/>
                <a:ea typeface="Calibri" panose="020F0502020204030204" pitchFamily="34" charset="0"/>
                <a:cs typeface="Calibri" panose="020F0502020204030204" pitchFamily="34" charset="0"/>
              </a:rPr>
              <a:t>Contact that teacher ASAP!</a:t>
            </a:r>
          </a:p>
        </p:txBody>
      </p:sp>
    </p:spTree>
    <p:extLst>
      <p:ext uri="{BB962C8B-B14F-4D97-AF65-F5344CB8AC3E}">
        <p14:creationId xmlns:p14="http://schemas.microsoft.com/office/powerpoint/2010/main" val="10976526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Autofit/>
          </a:bodyPr>
          <a:lstStyle/>
          <a:p>
            <a:r>
              <a:rPr lang="en-US" sz="4000" b="1" kern="1200">
                <a:solidFill>
                  <a:srgbClr val="FF0000"/>
                </a:solidFill>
                <a:latin typeface="+mn-lt"/>
                <a:ea typeface="+mj-ea"/>
                <a:cs typeface="+mj-cs"/>
              </a:rPr>
              <a:t>STEP 5:  </a:t>
            </a:r>
            <a:br>
              <a:rPr lang="en-US" sz="4000" b="1" kern="1200">
                <a:solidFill>
                  <a:srgbClr val="FF0000"/>
                </a:solidFill>
                <a:latin typeface="+mn-lt"/>
                <a:ea typeface="+mj-ea"/>
                <a:cs typeface="+mj-cs"/>
              </a:rPr>
            </a:br>
            <a:r>
              <a:rPr lang="en-US" sz="4000" b="1" kern="1200">
                <a:solidFill>
                  <a:srgbClr val="FF0000"/>
                </a:solidFill>
                <a:latin typeface="+mn-lt"/>
                <a:ea typeface="+mj-ea"/>
                <a:cs typeface="+mj-cs"/>
              </a:rPr>
              <a:t>Send SAT/ACT Scores *if Required*</a:t>
            </a:r>
          </a:p>
        </p:txBody>
      </p:sp>
      <p:sp>
        <p:nvSpPr>
          <p:cNvPr id="12"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EB51C1BA-B7A8-424F-B50A-588F5696E486}"/>
              </a:ext>
            </a:extLst>
          </p:cNvPr>
          <p:cNvGraphicFramePr>
            <a:graphicFrameLocks noGrp="1"/>
          </p:cNvGraphicFramePr>
          <p:nvPr>
            <p:ph idx="1"/>
            <p:extLst>
              <p:ext uri="{D42A27DB-BD31-4B8C-83A1-F6EECF244321}">
                <p14:modId xmlns:p14="http://schemas.microsoft.com/office/powerpoint/2010/main" val="2623040379"/>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2885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2D2E01E-9EAC-442D-B45D-0322ED29F6B6}"/>
              </a:ext>
            </a:extLst>
          </p:cNvPr>
          <p:cNvSpPr>
            <a:spLocks noGrp="1"/>
          </p:cNvSpPr>
          <p:nvPr>
            <p:ph type="title"/>
          </p:nvPr>
        </p:nvSpPr>
        <p:spPr>
          <a:xfrm>
            <a:off x="838200" y="365126"/>
            <a:ext cx="10515600" cy="863600"/>
          </a:xfrm>
        </p:spPr>
        <p:txBody>
          <a:bodyPr/>
          <a:lstStyle/>
          <a:p>
            <a:r>
              <a:rPr lang="en-US" b="1">
                <a:solidFill>
                  <a:srgbClr val="FF0000"/>
                </a:solidFill>
                <a:latin typeface="+mn-lt"/>
              </a:rPr>
              <a:t>A Note about SAT/ACT Scores:</a:t>
            </a:r>
          </a:p>
        </p:txBody>
      </p:sp>
      <p:pic>
        <p:nvPicPr>
          <p:cNvPr id="1026" name="Picture 2" descr="Image result for sat's">
            <a:extLst>
              <a:ext uri="{FF2B5EF4-FFF2-40B4-BE49-F238E27FC236}">
                <a16:creationId xmlns:a16="http://schemas.microsoft.com/office/drawing/2014/main" id="{8E34F0D4-D9B2-4E37-B08D-38F785B0A14D}"/>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672784" y="2008949"/>
            <a:ext cx="2311245" cy="3069808"/>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6">
            <a:extLst>
              <a:ext uri="{FF2B5EF4-FFF2-40B4-BE49-F238E27FC236}">
                <a16:creationId xmlns:a16="http://schemas.microsoft.com/office/drawing/2014/main" id="{CC04F72B-408F-4795-8E13-04AD6C9EC11F}"/>
              </a:ext>
            </a:extLst>
          </p:cNvPr>
          <p:cNvSpPr>
            <a:spLocks noGrp="1"/>
          </p:cNvSpPr>
          <p:nvPr>
            <p:ph sz="half" idx="2"/>
          </p:nvPr>
        </p:nvSpPr>
        <p:spPr>
          <a:xfrm>
            <a:off x="3175686" y="1581665"/>
            <a:ext cx="8785655" cy="4911210"/>
          </a:xfrm>
        </p:spPr>
        <p:txBody>
          <a:bodyPr>
            <a:normAutofit/>
          </a:bodyPr>
          <a:lstStyle/>
          <a:p>
            <a:pPr>
              <a:buFont typeface="Wingdings" panose="05000000000000000000" pitchFamily="2" charset="2"/>
              <a:buChar char="§"/>
            </a:pPr>
            <a:r>
              <a:rPr lang="en-US"/>
              <a:t>SAT/ACT Score reports contains scores from </a:t>
            </a:r>
            <a:r>
              <a:rPr lang="en-US" i="1"/>
              <a:t>all prior testing sessions</a:t>
            </a:r>
            <a:r>
              <a:rPr lang="en-US"/>
              <a:t>.  </a:t>
            </a:r>
            <a:r>
              <a:rPr lang="en-US" u="sng"/>
              <a:t>Colleges prefer that you send </a:t>
            </a:r>
            <a:r>
              <a:rPr lang="en-US" i="1" u="sng"/>
              <a:t>all scores</a:t>
            </a:r>
            <a:r>
              <a:rPr lang="en-US"/>
              <a:t>. </a:t>
            </a:r>
          </a:p>
          <a:p>
            <a:pPr>
              <a:buFont typeface="Wingdings" panose="05000000000000000000" pitchFamily="2" charset="2"/>
              <a:buChar char="§"/>
            </a:pPr>
            <a:r>
              <a:rPr lang="en-US"/>
              <a:t>If you plan to take the SAT/ACT this fall, indicate the future exam date on your application.  </a:t>
            </a:r>
          </a:p>
          <a:p>
            <a:pPr lvl="1">
              <a:buFont typeface="Wingdings" panose="05000000000000000000" pitchFamily="2" charset="2"/>
              <a:buChar char="§"/>
            </a:pPr>
            <a:r>
              <a:rPr lang="en-US"/>
              <a:t>You may submit your finalized application prior to that date, and the college will wait to receive those scores before reviewing your file.  </a:t>
            </a:r>
            <a:br>
              <a:rPr lang="en-US" sz="2000"/>
            </a:br>
            <a:endParaRPr lang="en-US" sz="2000"/>
          </a:p>
          <a:p>
            <a:pPr>
              <a:buFont typeface="Wingdings" panose="05000000000000000000" pitchFamily="2" charset="2"/>
              <a:buChar char="§"/>
            </a:pPr>
            <a:r>
              <a:rPr lang="en-US"/>
              <a:t>Note:  All application materials must be </a:t>
            </a:r>
            <a:r>
              <a:rPr lang="en-US" u="sng"/>
              <a:t>received by </a:t>
            </a:r>
            <a:r>
              <a:rPr lang="en-US"/>
              <a:t>the app deadline, so plan exam dates accordingly.</a:t>
            </a:r>
          </a:p>
          <a:p>
            <a:pPr lvl="1">
              <a:buFont typeface="Wingdings" panose="05000000000000000000" pitchFamily="2" charset="2"/>
              <a:buChar char="§"/>
            </a:pPr>
            <a:r>
              <a:rPr lang="en-US" i="1"/>
              <a:t>Have a November 1</a:t>
            </a:r>
            <a:r>
              <a:rPr lang="en-US" i="1" baseline="30000"/>
              <a:t>st</a:t>
            </a:r>
            <a:r>
              <a:rPr lang="en-US" i="1"/>
              <a:t> deadline?  </a:t>
            </a:r>
            <a:r>
              <a:rPr lang="en-US"/>
              <a:t>The Oct SAT Scores </a:t>
            </a:r>
            <a:r>
              <a:rPr lang="en-US" u="sng"/>
              <a:t>will</a:t>
            </a:r>
            <a:r>
              <a:rPr lang="en-US"/>
              <a:t> be sent in time for that deadline.  </a:t>
            </a:r>
          </a:p>
        </p:txBody>
      </p:sp>
    </p:spTree>
    <p:extLst>
      <p:ext uri="{BB962C8B-B14F-4D97-AF65-F5344CB8AC3E}">
        <p14:creationId xmlns:p14="http://schemas.microsoft.com/office/powerpoint/2010/main" val="22103477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EE24-CC6F-DAD5-7F4F-A54BA51B697B}"/>
              </a:ext>
            </a:extLst>
          </p:cNvPr>
          <p:cNvSpPr>
            <a:spLocks noGrp="1"/>
          </p:cNvSpPr>
          <p:nvPr>
            <p:ph type="title"/>
          </p:nvPr>
        </p:nvSpPr>
        <p:spPr/>
        <p:txBody>
          <a:bodyPr/>
          <a:lstStyle/>
          <a:p>
            <a:r>
              <a:rPr lang="en-US"/>
              <a:t>Applying Test Optional?</a:t>
            </a:r>
          </a:p>
        </p:txBody>
      </p:sp>
      <p:sp>
        <p:nvSpPr>
          <p:cNvPr id="4" name="Content Placeholder 3">
            <a:extLst>
              <a:ext uri="{FF2B5EF4-FFF2-40B4-BE49-F238E27FC236}">
                <a16:creationId xmlns:a16="http://schemas.microsoft.com/office/drawing/2014/main" id="{4523DAA9-48F6-AB90-36F5-FA0B87DA07F4}"/>
              </a:ext>
            </a:extLst>
          </p:cNvPr>
          <p:cNvSpPr>
            <a:spLocks noGrp="1"/>
          </p:cNvSpPr>
          <p:nvPr>
            <p:ph sz="half" idx="1"/>
          </p:nvPr>
        </p:nvSpPr>
        <p:spPr/>
        <p:txBody>
          <a:bodyPr/>
          <a:lstStyle/>
          <a:p>
            <a:pPr marL="0" indent="0">
              <a:buNone/>
            </a:pPr>
            <a:r>
              <a:rPr lang="en-US"/>
              <a:t>If you’re applying Test-Optional to ANY school:</a:t>
            </a:r>
          </a:p>
          <a:p>
            <a:r>
              <a:rPr lang="en-US"/>
              <a:t>Indicate you are applying Test Optional on the Common App.</a:t>
            </a:r>
          </a:p>
          <a:p>
            <a:endParaRPr lang="en-US"/>
          </a:p>
          <a:p>
            <a:r>
              <a:rPr lang="en-US">
                <a:highlight>
                  <a:srgbClr val="FFFF00"/>
                </a:highlight>
              </a:rPr>
              <a:t>DO NOT</a:t>
            </a:r>
            <a:r>
              <a:rPr lang="en-US"/>
              <a:t> self-report SAT/ACT scores through your Common App, or these scores will be seen by all schools you apply to.</a:t>
            </a:r>
          </a:p>
        </p:txBody>
      </p:sp>
      <p:pic>
        <p:nvPicPr>
          <p:cNvPr id="7" name="Content Placeholder 6">
            <a:extLst>
              <a:ext uri="{FF2B5EF4-FFF2-40B4-BE49-F238E27FC236}">
                <a16:creationId xmlns:a16="http://schemas.microsoft.com/office/drawing/2014/main" id="{9FCE200B-4E3E-1D36-179C-3DA3D8A1198B}"/>
              </a:ext>
            </a:extLst>
          </p:cNvPr>
          <p:cNvPicPr>
            <a:picLocks noGrp="1" noChangeAspect="1"/>
          </p:cNvPicPr>
          <p:nvPr>
            <p:ph sz="half" idx="2"/>
          </p:nvPr>
        </p:nvPicPr>
        <p:blipFill>
          <a:blip r:embed="rId2"/>
          <a:stretch>
            <a:fillRect/>
          </a:stretch>
        </p:blipFill>
        <p:spPr>
          <a:xfrm>
            <a:off x="6401470" y="976184"/>
            <a:ext cx="5645066" cy="5200779"/>
          </a:xfrm>
        </p:spPr>
      </p:pic>
    </p:spTree>
    <p:extLst>
      <p:ext uri="{BB962C8B-B14F-4D97-AF65-F5344CB8AC3E}">
        <p14:creationId xmlns:p14="http://schemas.microsoft.com/office/powerpoint/2010/main" val="4081920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3" y="1914813"/>
            <a:ext cx="6858000" cy="3028377"/>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14" y="1924950"/>
            <a:ext cx="6857999" cy="302837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787196" y="4092816"/>
            <a:ext cx="2501979" cy="302838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1147699" y="969718"/>
            <a:ext cx="292526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400"/>
            <a:endParaRPr lang="en-US">
              <a:solidFill>
                <a:prstClr val="white"/>
              </a:solidFill>
              <a:latin typeface="Calibri" panose="020F0502020204030204"/>
            </a:endParaRPr>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90820" y="1904672"/>
            <a:ext cx="6858003" cy="3028376"/>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 name="Title 1"/>
          <p:cNvSpPr>
            <a:spLocks noGrp="1"/>
          </p:cNvSpPr>
          <p:nvPr>
            <p:ph type="title"/>
          </p:nvPr>
        </p:nvSpPr>
        <p:spPr>
          <a:xfrm>
            <a:off x="1874042" y="586856"/>
            <a:ext cx="2401025" cy="3387497"/>
          </a:xfrm>
        </p:spPr>
        <p:txBody>
          <a:bodyPr vert="horz" lIns="91440" tIns="45720" rIns="91440" bIns="45720" rtlCol="0" anchor="b">
            <a:normAutofit/>
          </a:bodyPr>
          <a:lstStyle/>
          <a:p>
            <a:pPr algn="r" defTabSz="914400"/>
            <a:r>
              <a:rPr lang="en-US" sz="3500">
                <a:solidFill>
                  <a:srgbClr val="FFFFFF"/>
                </a:solidFill>
              </a:rPr>
              <a:t>Fall College Visits at CB West</a:t>
            </a:r>
          </a:p>
        </p:txBody>
      </p:sp>
      <p:sp>
        <p:nvSpPr>
          <p:cNvPr id="3" name="Content Placeholder 2"/>
          <p:cNvSpPr>
            <a:spLocks noGrp="1"/>
          </p:cNvSpPr>
          <p:nvPr>
            <p:ph sz="half" idx="1"/>
          </p:nvPr>
        </p:nvSpPr>
        <p:spPr>
          <a:xfrm>
            <a:off x="4944426" y="534600"/>
            <a:ext cx="3968105" cy="5546047"/>
          </a:xfrm>
        </p:spPr>
        <p:txBody>
          <a:bodyPr vert="horz" lIns="91440" tIns="45720" rIns="91440" bIns="45720" rtlCol="0" anchor="ctr">
            <a:normAutofit/>
          </a:bodyPr>
          <a:lstStyle/>
          <a:p>
            <a:pPr defTabSz="914400"/>
            <a:r>
              <a:rPr lang="en-US" sz="2400"/>
              <a:t>Over 200 colleges come to West during the fall.</a:t>
            </a:r>
          </a:p>
          <a:p>
            <a:pPr defTabSz="914400"/>
            <a:r>
              <a:rPr lang="en-US" sz="2400"/>
              <a:t>Students sign up for these visits in </a:t>
            </a:r>
            <a:r>
              <a:rPr lang="en-US" sz="2400">
                <a:highlight>
                  <a:srgbClr val="FFFF00"/>
                </a:highlight>
              </a:rPr>
              <a:t>Naviance</a:t>
            </a:r>
            <a:r>
              <a:rPr lang="en-US" sz="2400"/>
              <a:t>. </a:t>
            </a:r>
          </a:p>
          <a:p>
            <a:pPr indent="-228600" defTabSz="914400"/>
            <a:r>
              <a:rPr lang="en-US" sz="2400"/>
              <a:t>Visits begin September 5</a:t>
            </a:r>
            <a:r>
              <a:rPr lang="en-US" sz="2400" baseline="30000"/>
              <a:t>th</a:t>
            </a:r>
            <a:r>
              <a:rPr lang="en-US" sz="2400"/>
              <a:t>.</a:t>
            </a:r>
          </a:p>
          <a:p>
            <a:pPr indent="-228600" defTabSz="914400"/>
            <a:r>
              <a:rPr lang="en-US" sz="2400"/>
              <a:t>New colleges are added daily!</a:t>
            </a:r>
          </a:p>
          <a:p>
            <a:pPr indent="-228600" defTabSz="914400"/>
            <a:r>
              <a:rPr lang="en-US" sz="2400"/>
              <a:t>This is an opportunity to learn more about a college and make a personal connection with the Admissions Counselors!</a:t>
            </a:r>
          </a:p>
          <a:p>
            <a:pPr indent="-228600" defTabSz="914400"/>
            <a:endParaRPr lang="en-US" sz="1700"/>
          </a:p>
        </p:txBody>
      </p:sp>
      <p:sp>
        <p:nvSpPr>
          <p:cNvPr id="7" name="Oval 6">
            <a:extLst>
              <a:ext uri="{FF2B5EF4-FFF2-40B4-BE49-F238E27FC236}">
                <a16:creationId xmlns:a16="http://schemas.microsoft.com/office/drawing/2014/main" id="{38695C45-0265-5A17-08A6-56D3E8681EDF}"/>
              </a:ext>
            </a:extLst>
          </p:cNvPr>
          <p:cNvSpPr/>
          <p:nvPr/>
        </p:nvSpPr>
        <p:spPr>
          <a:xfrm rot="20049772">
            <a:off x="6661869" y="5589136"/>
            <a:ext cx="2044092" cy="76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solidFill>
                  <a:prstClr val="white"/>
                </a:solidFill>
                <a:latin typeface="Calibri" panose="020F0502020204030204"/>
              </a:rPr>
              <a:t>Just a few. . .</a:t>
            </a:r>
          </a:p>
        </p:txBody>
      </p:sp>
      <p:pic>
        <p:nvPicPr>
          <p:cNvPr id="9" name="Picture 8">
            <a:extLst>
              <a:ext uri="{FF2B5EF4-FFF2-40B4-BE49-F238E27FC236}">
                <a16:creationId xmlns:a16="http://schemas.microsoft.com/office/drawing/2014/main" id="{C0D70625-A1A7-3250-70BE-AD5BBEF874FD}"/>
              </a:ext>
            </a:extLst>
          </p:cNvPr>
          <p:cNvPicPr>
            <a:picLocks noChangeAspect="1"/>
          </p:cNvPicPr>
          <p:nvPr/>
        </p:nvPicPr>
        <p:blipFill>
          <a:blip r:embed="rId2"/>
          <a:stretch>
            <a:fillRect/>
          </a:stretch>
        </p:blipFill>
        <p:spPr>
          <a:xfrm>
            <a:off x="8727830" y="8912"/>
            <a:ext cx="2971800" cy="6838950"/>
          </a:xfrm>
          <a:prstGeom prst="rect">
            <a:avLst/>
          </a:prstGeom>
        </p:spPr>
      </p:pic>
    </p:spTree>
    <p:extLst>
      <p:ext uri="{BB962C8B-B14F-4D97-AF65-F5344CB8AC3E}">
        <p14:creationId xmlns:p14="http://schemas.microsoft.com/office/powerpoint/2010/main" val="1514879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7D9EA-E82C-5589-AC30-1AA203F49E63}"/>
              </a:ext>
            </a:extLst>
          </p:cNvPr>
          <p:cNvSpPr>
            <a:spLocks noGrp="1"/>
          </p:cNvSpPr>
          <p:nvPr>
            <p:ph type="title"/>
          </p:nvPr>
        </p:nvSpPr>
        <p:spPr>
          <a:xfrm>
            <a:off x="0" y="111830"/>
            <a:ext cx="6092949" cy="1761893"/>
          </a:xfrm>
        </p:spPr>
        <p:txBody>
          <a:bodyPr vert="horz" lIns="91440" tIns="45720" rIns="91440" bIns="45720" rtlCol="0" anchor="ctr">
            <a:normAutofit/>
          </a:bodyPr>
          <a:lstStyle/>
          <a:p>
            <a:r>
              <a:rPr lang="en-US" sz="3600" b="1" kern="1200">
                <a:solidFill>
                  <a:srgbClr val="FF0000"/>
                </a:solidFill>
                <a:latin typeface="Calibri" panose="020F0502020204030204" pitchFamily="34" charset="0"/>
                <a:cs typeface="Calibri" panose="020F0502020204030204" pitchFamily="34" charset="0"/>
              </a:rPr>
              <a:t>STEP </a:t>
            </a:r>
            <a:r>
              <a:rPr lang="en-US" sz="3600" b="1">
                <a:solidFill>
                  <a:srgbClr val="FF0000"/>
                </a:solidFill>
                <a:latin typeface="Calibri" panose="020F0502020204030204" pitchFamily="34" charset="0"/>
                <a:cs typeface="Calibri" panose="020F0502020204030204" pitchFamily="34" charset="0"/>
              </a:rPr>
              <a:t>1</a:t>
            </a:r>
            <a:r>
              <a:rPr lang="en-US" sz="3600" b="1" kern="1200">
                <a:solidFill>
                  <a:srgbClr val="FF0000"/>
                </a:solidFill>
                <a:latin typeface="Calibri" panose="020F0502020204030204" pitchFamily="34" charset="0"/>
                <a:cs typeface="Calibri" panose="020F0502020204030204" pitchFamily="34" charset="0"/>
              </a:rPr>
              <a:t>:</a:t>
            </a:r>
            <a:br>
              <a:rPr lang="en-US" sz="3600" b="1" kern="1200">
                <a:solidFill>
                  <a:srgbClr val="FF0000"/>
                </a:solidFill>
                <a:latin typeface="Calibri" panose="020F0502020204030204" pitchFamily="34" charset="0"/>
                <a:cs typeface="Calibri" panose="020F0502020204030204" pitchFamily="34" charset="0"/>
              </a:rPr>
            </a:br>
            <a:r>
              <a:rPr lang="en-US" sz="3600" kern="1200">
                <a:solidFill>
                  <a:srgbClr val="FF0000"/>
                </a:solidFill>
                <a:latin typeface="Calibri" panose="020F0502020204030204" pitchFamily="34" charset="0"/>
                <a:cs typeface="Calibri" panose="020F0502020204030204" pitchFamily="34" charset="0"/>
              </a:rPr>
              <a:t>Submit </a:t>
            </a:r>
            <a:r>
              <a:rPr lang="en-US" sz="3600" i="1">
                <a:solidFill>
                  <a:srgbClr val="FF0000"/>
                </a:solidFill>
                <a:latin typeface="Calibri" panose="020F0502020204030204" pitchFamily="34" charset="0"/>
                <a:cs typeface="Calibri" panose="020F0502020204030204" pitchFamily="34" charset="0"/>
              </a:rPr>
              <a:t>Transcript Authorization</a:t>
            </a:r>
            <a:r>
              <a:rPr lang="en-US" sz="3600" i="1" kern="1200">
                <a:solidFill>
                  <a:srgbClr val="FF0000"/>
                </a:solidFill>
                <a:latin typeface="Calibri" panose="020F0502020204030204" pitchFamily="34" charset="0"/>
                <a:cs typeface="Calibri" panose="020F0502020204030204" pitchFamily="34" charset="0"/>
              </a:rPr>
              <a:t> </a:t>
            </a:r>
            <a:r>
              <a:rPr lang="en-US" sz="3600" kern="1200">
                <a:solidFill>
                  <a:srgbClr val="FF0000"/>
                </a:solidFill>
                <a:latin typeface="Calibri" panose="020F0502020204030204" pitchFamily="34" charset="0"/>
                <a:cs typeface="Calibri" panose="020F0502020204030204" pitchFamily="34" charset="0"/>
              </a:rPr>
              <a:t>form</a:t>
            </a:r>
            <a:r>
              <a:rPr lang="en-US" sz="3600" i="1" kern="1200">
                <a:solidFill>
                  <a:srgbClr val="FF0000"/>
                </a:solidFill>
                <a:latin typeface="Calibri" panose="020F0502020204030204" pitchFamily="34" charset="0"/>
                <a:cs typeface="Calibri" panose="020F0502020204030204" pitchFamily="34" charset="0"/>
              </a:rPr>
              <a:t> </a:t>
            </a:r>
            <a:r>
              <a:rPr lang="en-US" sz="3600" kern="1200">
                <a:solidFill>
                  <a:srgbClr val="FF0000"/>
                </a:solidFill>
                <a:latin typeface="Calibri" panose="020F0502020204030204" pitchFamily="34" charset="0"/>
                <a:cs typeface="Calibri" panose="020F0502020204030204" pitchFamily="34" charset="0"/>
              </a:rPr>
              <a:t>to </a:t>
            </a:r>
            <a:r>
              <a:rPr lang="en-US" sz="3600">
                <a:solidFill>
                  <a:srgbClr val="FF0000"/>
                </a:solidFill>
                <a:latin typeface="Calibri" panose="020F0502020204030204" pitchFamily="34" charset="0"/>
                <a:cs typeface="Calibri" panose="020F0502020204030204" pitchFamily="34" charset="0"/>
              </a:rPr>
              <a:t>Student Services</a:t>
            </a:r>
            <a:endParaRPr lang="en-US" sz="3600" kern="1200">
              <a:solidFill>
                <a:srgbClr val="FF0000"/>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8952CD46-286F-A18B-EB7C-C993B9E25F85}"/>
              </a:ext>
            </a:extLst>
          </p:cNvPr>
          <p:cNvSpPr>
            <a:spLocks noGrp="1"/>
          </p:cNvSpPr>
          <p:nvPr>
            <p:ph sz="half" idx="1"/>
          </p:nvPr>
        </p:nvSpPr>
        <p:spPr>
          <a:xfrm>
            <a:off x="312235" y="1985553"/>
            <a:ext cx="5475248" cy="4604817"/>
          </a:xfrm>
        </p:spPr>
        <p:txBody>
          <a:bodyPr vert="horz" lIns="91440" tIns="45720" rIns="91440" bIns="45720" rtlCol="0" anchor="t">
            <a:noAutofit/>
          </a:bodyPr>
          <a:lstStyle/>
          <a:p>
            <a:r>
              <a:rPr lang="en-US" sz="2400"/>
              <a:t>This permits us to send your records to colleges and universities.</a:t>
            </a:r>
          </a:p>
          <a:p>
            <a:r>
              <a:rPr lang="en-US" sz="2400"/>
              <a:t>Parent/Guardian signature required if you’re under 18.</a:t>
            </a:r>
            <a:endParaRPr lang="en-US" sz="2400">
              <a:ea typeface="Calibri"/>
              <a:cs typeface="Calibri"/>
            </a:endParaRPr>
          </a:p>
          <a:p>
            <a:r>
              <a:rPr lang="en-US" sz="2400"/>
              <a:t>If your school </a:t>
            </a:r>
            <a:r>
              <a:rPr lang="en-US" sz="2400" b="1" i="1" u="sng"/>
              <a:t>requires</a:t>
            </a:r>
            <a:r>
              <a:rPr lang="en-US" sz="2400"/>
              <a:t> a counselor letter, fill out the </a:t>
            </a:r>
            <a:r>
              <a:rPr lang="en-US" sz="2400" i="1"/>
              <a:t>Counselor Rec Survey </a:t>
            </a:r>
            <a:r>
              <a:rPr lang="en-US" sz="2400"/>
              <a:t>in Naviance. </a:t>
            </a:r>
            <a:endParaRPr lang="en-US" sz="2400">
              <a:ea typeface="Calibri"/>
              <a:cs typeface="Calibri"/>
            </a:endParaRPr>
          </a:p>
          <a:p>
            <a:pPr lvl="1"/>
            <a:r>
              <a:rPr lang="en-US" sz="2000">
                <a:highlight>
                  <a:srgbClr val="FFFF00"/>
                </a:highlight>
              </a:rPr>
              <a:t>(About Me --&gt; Surveys from Your School). </a:t>
            </a:r>
            <a:endParaRPr lang="en-US" sz="2000">
              <a:highlight>
                <a:srgbClr val="FFFF00"/>
              </a:highlight>
              <a:ea typeface="Calibri"/>
              <a:cs typeface="Calibri"/>
            </a:endParaRPr>
          </a:p>
          <a:p>
            <a:r>
              <a:rPr lang="en-US" sz="2400"/>
              <a:t>Once received, we will activate the Transcript Portal in Naviance, so you can request transcripts and teacher LOR on/after </a:t>
            </a:r>
            <a:r>
              <a:rPr lang="en-US" sz="2400" b="1"/>
              <a:t>Tuesday, Sept 10</a:t>
            </a:r>
            <a:r>
              <a:rPr lang="en-US" sz="2400" b="1" baseline="30000"/>
              <a:t>th</a:t>
            </a:r>
            <a:r>
              <a:rPr lang="en-US" sz="2400"/>
              <a:t>.</a:t>
            </a:r>
            <a:endParaRPr lang="en-US" sz="2400">
              <a:ea typeface="Calibri"/>
              <a:cs typeface="Calibri"/>
            </a:endParaRPr>
          </a:p>
        </p:txBody>
      </p:sp>
      <p:sp>
        <p:nvSpPr>
          <p:cNvPr id="11" name="Rectangle 10">
            <a:extLst>
              <a:ext uri="{FF2B5EF4-FFF2-40B4-BE49-F238E27FC236}">
                <a16:creationId xmlns:a16="http://schemas.microsoft.com/office/drawing/2014/main" id="{46F7435D-E3DB-47B1-BA61-B00ACC83A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a:extLst>
              <a:ext uri="{FF2B5EF4-FFF2-40B4-BE49-F238E27FC236}">
                <a16:creationId xmlns:a16="http://schemas.microsoft.com/office/drawing/2014/main" id="{F263A0B5-F8C4-4116-809F-78A768EA79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557784"/>
            <a:ext cx="513020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08B80CBD-6338-DD97-AD81-A1831FD906AA}"/>
              </a:ext>
            </a:extLst>
          </p:cNvPr>
          <p:cNvPicPr>
            <a:picLocks noChangeAspect="1"/>
          </p:cNvPicPr>
          <p:nvPr/>
        </p:nvPicPr>
        <p:blipFill>
          <a:blip r:embed="rId2"/>
          <a:stretch>
            <a:fillRect/>
          </a:stretch>
        </p:blipFill>
        <p:spPr>
          <a:xfrm>
            <a:off x="6256818" y="-1623"/>
            <a:ext cx="5771313" cy="6858000"/>
          </a:xfrm>
          <a:prstGeom prst="rect">
            <a:avLst/>
          </a:prstGeom>
        </p:spPr>
      </p:pic>
    </p:spTree>
    <p:extLst>
      <p:ext uri="{BB962C8B-B14F-4D97-AF65-F5344CB8AC3E}">
        <p14:creationId xmlns:p14="http://schemas.microsoft.com/office/powerpoint/2010/main" val="2034557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2" name="Title 1"/>
          <p:cNvSpPr>
            <a:spLocks noGrp="1"/>
          </p:cNvSpPr>
          <p:nvPr>
            <p:ph type="title"/>
          </p:nvPr>
        </p:nvSpPr>
        <p:spPr>
          <a:xfrm>
            <a:off x="1953369" y="238540"/>
            <a:ext cx="8263890" cy="1434415"/>
          </a:xfrm>
        </p:spPr>
        <p:txBody>
          <a:bodyPr vert="horz" lIns="91440" tIns="45720" rIns="91440" bIns="45720" rtlCol="0" anchor="b">
            <a:normAutofit/>
          </a:bodyPr>
          <a:lstStyle/>
          <a:p>
            <a:pPr defTabSz="914400"/>
            <a:r>
              <a:rPr lang="en-US" sz="4700"/>
              <a:t>NCAA / Eligibility</a:t>
            </a:r>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369" y="1681544"/>
            <a:ext cx="8229600" cy="18288"/>
          </a:xfrm>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 name="connsiteX0" fmla="*/ 0 w 8229600"/>
              <a:gd name="connsiteY0" fmla="*/ 0 h 18288"/>
              <a:gd name="connsiteX1" fmla="*/ 521208 w 8229600"/>
              <a:gd name="connsiteY1" fmla="*/ 0 h 18288"/>
              <a:gd name="connsiteX2" fmla="*/ 960120 w 8229600"/>
              <a:gd name="connsiteY2" fmla="*/ 0 h 18288"/>
              <a:gd name="connsiteX3" fmla="*/ 1481328 w 8229600"/>
              <a:gd name="connsiteY3" fmla="*/ 0 h 18288"/>
              <a:gd name="connsiteX4" fmla="*/ 2167128 w 8229600"/>
              <a:gd name="connsiteY4" fmla="*/ 0 h 18288"/>
              <a:gd name="connsiteX5" fmla="*/ 2935224 w 8229600"/>
              <a:gd name="connsiteY5" fmla="*/ 0 h 18288"/>
              <a:gd name="connsiteX6" fmla="*/ 3785616 w 8229600"/>
              <a:gd name="connsiteY6" fmla="*/ 0 h 18288"/>
              <a:gd name="connsiteX7" fmla="*/ 4636008 w 8229600"/>
              <a:gd name="connsiteY7" fmla="*/ 0 h 18288"/>
              <a:gd name="connsiteX8" fmla="*/ 5239512 w 8229600"/>
              <a:gd name="connsiteY8" fmla="*/ 0 h 18288"/>
              <a:gd name="connsiteX9" fmla="*/ 6007608 w 8229600"/>
              <a:gd name="connsiteY9" fmla="*/ 0 h 18288"/>
              <a:gd name="connsiteX10" fmla="*/ 6693408 w 8229600"/>
              <a:gd name="connsiteY10" fmla="*/ 0 h 18288"/>
              <a:gd name="connsiteX11" fmla="*/ 7296912 w 8229600"/>
              <a:gd name="connsiteY11" fmla="*/ 0 h 18288"/>
              <a:gd name="connsiteX12" fmla="*/ 8229600 w 8229600"/>
              <a:gd name="connsiteY12" fmla="*/ 0 h 18288"/>
              <a:gd name="connsiteX13" fmla="*/ 8229600 w 8229600"/>
              <a:gd name="connsiteY13" fmla="*/ 18288 h 18288"/>
              <a:gd name="connsiteX14" fmla="*/ 7626096 w 8229600"/>
              <a:gd name="connsiteY14" fmla="*/ 18288 h 18288"/>
              <a:gd name="connsiteX15" fmla="*/ 7022592 w 8229600"/>
              <a:gd name="connsiteY15" fmla="*/ 18288 h 18288"/>
              <a:gd name="connsiteX16" fmla="*/ 6172200 w 8229600"/>
              <a:gd name="connsiteY16" fmla="*/ 18288 h 18288"/>
              <a:gd name="connsiteX17" fmla="*/ 5650992 w 8229600"/>
              <a:gd name="connsiteY17" fmla="*/ 18288 h 18288"/>
              <a:gd name="connsiteX18" fmla="*/ 4882896 w 8229600"/>
              <a:gd name="connsiteY18" fmla="*/ 18288 h 18288"/>
              <a:gd name="connsiteX19" fmla="*/ 4443984 w 8229600"/>
              <a:gd name="connsiteY19" fmla="*/ 18288 h 18288"/>
              <a:gd name="connsiteX20" fmla="*/ 3758184 w 8229600"/>
              <a:gd name="connsiteY20" fmla="*/ 18288 h 18288"/>
              <a:gd name="connsiteX21" fmla="*/ 3236976 w 8229600"/>
              <a:gd name="connsiteY21" fmla="*/ 18288 h 18288"/>
              <a:gd name="connsiteX22" fmla="*/ 2386584 w 8229600"/>
              <a:gd name="connsiteY22" fmla="*/ 18288 h 18288"/>
              <a:gd name="connsiteX23" fmla="*/ 1947672 w 8229600"/>
              <a:gd name="connsiteY23" fmla="*/ 18288 h 18288"/>
              <a:gd name="connsiteX24" fmla="*/ 1261872 w 8229600"/>
              <a:gd name="connsiteY24" fmla="*/ 18288 h 18288"/>
              <a:gd name="connsiteX25" fmla="*/ 822960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15278" y="6969"/>
                  <a:pt x="340572" y="21894"/>
                  <a:pt x="521208" y="0"/>
                </a:cubicBezTo>
                <a:cubicBezTo>
                  <a:pt x="745939" y="29643"/>
                  <a:pt x="1127486" y="-40512"/>
                  <a:pt x="1371600" y="0"/>
                </a:cubicBezTo>
                <a:cubicBezTo>
                  <a:pt x="1567490" y="28416"/>
                  <a:pt x="1945702" y="13075"/>
                  <a:pt x="2221992" y="0"/>
                </a:cubicBezTo>
                <a:cubicBezTo>
                  <a:pt x="2446218" y="-17340"/>
                  <a:pt x="2853686" y="-7924"/>
                  <a:pt x="3072384" y="0"/>
                </a:cubicBezTo>
                <a:cubicBezTo>
                  <a:pt x="3286960" y="20656"/>
                  <a:pt x="3324417" y="20174"/>
                  <a:pt x="3511296" y="0"/>
                </a:cubicBezTo>
                <a:cubicBezTo>
                  <a:pt x="3710690" y="-39182"/>
                  <a:pt x="3945457" y="-64074"/>
                  <a:pt x="4114800" y="0"/>
                </a:cubicBezTo>
                <a:cubicBezTo>
                  <a:pt x="4336079" y="28138"/>
                  <a:pt x="4420759" y="12117"/>
                  <a:pt x="4553712" y="0"/>
                </a:cubicBezTo>
                <a:cubicBezTo>
                  <a:pt x="4688252" y="-2224"/>
                  <a:pt x="5047430" y="19664"/>
                  <a:pt x="5239512" y="0"/>
                </a:cubicBezTo>
                <a:cubicBezTo>
                  <a:pt x="5424392" y="-49610"/>
                  <a:pt x="5708717" y="13540"/>
                  <a:pt x="5843016" y="0"/>
                </a:cubicBezTo>
                <a:cubicBezTo>
                  <a:pt x="6005788" y="32949"/>
                  <a:pt x="6198255" y="37080"/>
                  <a:pt x="6611112" y="0"/>
                </a:cubicBezTo>
                <a:cubicBezTo>
                  <a:pt x="6954152" y="635"/>
                  <a:pt x="7244390" y="18057"/>
                  <a:pt x="7461504" y="0"/>
                </a:cubicBezTo>
                <a:cubicBezTo>
                  <a:pt x="7693790" y="9882"/>
                  <a:pt x="7984486" y="17646"/>
                  <a:pt x="8229600" y="0"/>
                </a:cubicBezTo>
                <a:cubicBezTo>
                  <a:pt x="8228428" y="6016"/>
                  <a:pt x="8229853" y="9684"/>
                  <a:pt x="8229600" y="18288"/>
                </a:cubicBezTo>
                <a:cubicBezTo>
                  <a:pt x="7945777" y="19945"/>
                  <a:pt x="7812308" y="-8511"/>
                  <a:pt x="7461504" y="18288"/>
                </a:cubicBezTo>
                <a:cubicBezTo>
                  <a:pt x="7129391" y="53185"/>
                  <a:pt x="7087333" y="41906"/>
                  <a:pt x="6940296" y="18288"/>
                </a:cubicBezTo>
                <a:cubicBezTo>
                  <a:pt x="6810862" y="-23020"/>
                  <a:pt x="6701312" y="19361"/>
                  <a:pt x="6419088" y="18288"/>
                </a:cubicBezTo>
                <a:cubicBezTo>
                  <a:pt x="6152777" y="18855"/>
                  <a:pt x="5868611" y="48802"/>
                  <a:pt x="5650992" y="18288"/>
                </a:cubicBezTo>
                <a:cubicBezTo>
                  <a:pt x="5439747" y="15250"/>
                  <a:pt x="5334901" y="-1044"/>
                  <a:pt x="5129784" y="18288"/>
                </a:cubicBezTo>
                <a:cubicBezTo>
                  <a:pt x="4955906" y="40458"/>
                  <a:pt x="4793216" y="33888"/>
                  <a:pt x="4690872" y="18288"/>
                </a:cubicBezTo>
                <a:cubicBezTo>
                  <a:pt x="4552374" y="31087"/>
                  <a:pt x="4318742" y="6248"/>
                  <a:pt x="4087368" y="18288"/>
                </a:cubicBezTo>
                <a:cubicBezTo>
                  <a:pt x="3849418" y="32625"/>
                  <a:pt x="3751577" y="29688"/>
                  <a:pt x="3401568" y="18288"/>
                </a:cubicBezTo>
                <a:cubicBezTo>
                  <a:pt x="3067953" y="20409"/>
                  <a:pt x="3012425" y="26879"/>
                  <a:pt x="2798064" y="18288"/>
                </a:cubicBezTo>
                <a:cubicBezTo>
                  <a:pt x="2565154" y="16520"/>
                  <a:pt x="2426719" y="-31794"/>
                  <a:pt x="2276856" y="18288"/>
                </a:cubicBezTo>
                <a:cubicBezTo>
                  <a:pt x="2090980" y="4382"/>
                  <a:pt x="1702030" y="-8180"/>
                  <a:pt x="1426464" y="18288"/>
                </a:cubicBezTo>
                <a:cubicBezTo>
                  <a:pt x="1104481" y="69643"/>
                  <a:pt x="985013" y="-7690"/>
                  <a:pt x="740664" y="18288"/>
                </a:cubicBezTo>
                <a:cubicBezTo>
                  <a:pt x="507391" y="41643"/>
                  <a:pt x="191740" y="-11654"/>
                  <a:pt x="0" y="18288"/>
                </a:cubicBezTo>
                <a:cubicBezTo>
                  <a:pt x="714" y="9707"/>
                  <a:pt x="1025" y="3120"/>
                  <a:pt x="0" y="0"/>
                </a:cubicBezTo>
                <a:close/>
              </a:path>
              <a:path w="8229600" h="18288" stroke="0" extrusionOk="0">
                <a:moveTo>
                  <a:pt x="0" y="0"/>
                </a:moveTo>
                <a:cubicBezTo>
                  <a:pt x="270709" y="-27213"/>
                  <a:pt x="397128" y="23656"/>
                  <a:pt x="521208" y="0"/>
                </a:cubicBezTo>
                <a:cubicBezTo>
                  <a:pt x="631319" y="-5947"/>
                  <a:pt x="842157" y="28261"/>
                  <a:pt x="960120" y="0"/>
                </a:cubicBezTo>
                <a:cubicBezTo>
                  <a:pt x="1077930" y="6549"/>
                  <a:pt x="1318669" y="-15893"/>
                  <a:pt x="1481328" y="0"/>
                </a:cubicBezTo>
                <a:cubicBezTo>
                  <a:pt x="1659104" y="-21090"/>
                  <a:pt x="1870243" y="69945"/>
                  <a:pt x="2167128" y="0"/>
                </a:cubicBezTo>
                <a:cubicBezTo>
                  <a:pt x="2460684" y="-5519"/>
                  <a:pt x="2753885" y="-62993"/>
                  <a:pt x="2935224" y="0"/>
                </a:cubicBezTo>
                <a:cubicBezTo>
                  <a:pt x="3115119" y="56580"/>
                  <a:pt x="3535280" y="40687"/>
                  <a:pt x="3785616" y="0"/>
                </a:cubicBezTo>
                <a:cubicBezTo>
                  <a:pt x="4057881" y="25645"/>
                  <a:pt x="4308335" y="-2666"/>
                  <a:pt x="4636008" y="0"/>
                </a:cubicBezTo>
                <a:cubicBezTo>
                  <a:pt x="4987152" y="19805"/>
                  <a:pt x="5025979" y="14149"/>
                  <a:pt x="5239512" y="0"/>
                </a:cubicBezTo>
                <a:cubicBezTo>
                  <a:pt x="5437586" y="211"/>
                  <a:pt x="5752721" y="5618"/>
                  <a:pt x="6007608" y="0"/>
                </a:cubicBezTo>
                <a:cubicBezTo>
                  <a:pt x="6280137" y="-5132"/>
                  <a:pt x="6386079" y="-21510"/>
                  <a:pt x="6693408" y="0"/>
                </a:cubicBezTo>
                <a:cubicBezTo>
                  <a:pt x="6986580" y="4991"/>
                  <a:pt x="7015252" y="-18088"/>
                  <a:pt x="7296912" y="0"/>
                </a:cubicBezTo>
                <a:cubicBezTo>
                  <a:pt x="7569796" y="10390"/>
                  <a:pt x="7895472" y="71473"/>
                  <a:pt x="8229600" y="0"/>
                </a:cubicBezTo>
                <a:cubicBezTo>
                  <a:pt x="8230227" y="7450"/>
                  <a:pt x="8228885" y="11999"/>
                  <a:pt x="8229600" y="18288"/>
                </a:cubicBezTo>
                <a:cubicBezTo>
                  <a:pt x="8094333" y="-5252"/>
                  <a:pt x="7850928" y="37448"/>
                  <a:pt x="7626096" y="18288"/>
                </a:cubicBezTo>
                <a:cubicBezTo>
                  <a:pt x="7448378" y="-569"/>
                  <a:pt x="7315174" y="-1844"/>
                  <a:pt x="7022592" y="18288"/>
                </a:cubicBezTo>
                <a:cubicBezTo>
                  <a:pt x="6686163" y="50499"/>
                  <a:pt x="6352629" y="23510"/>
                  <a:pt x="6172200" y="18288"/>
                </a:cubicBezTo>
                <a:cubicBezTo>
                  <a:pt x="6015590" y="42345"/>
                  <a:pt x="5770309" y="21278"/>
                  <a:pt x="5650992" y="18288"/>
                </a:cubicBezTo>
                <a:cubicBezTo>
                  <a:pt x="5483975" y="12092"/>
                  <a:pt x="5165324" y="68948"/>
                  <a:pt x="4882896" y="18288"/>
                </a:cubicBezTo>
                <a:cubicBezTo>
                  <a:pt x="4568934" y="7053"/>
                  <a:pt x="4556334" y="27676"/>
                  <a:pt x="4443984" y="18288"/>
                </a:cubicBezTo>
                <a:cubicBezTo>
                  <a:pt x="4320775" y="10576"/>
                  <a:pt x="4034988" y="-3490"/>
                  <a:pt x="3758184" y="18288"/>
                </a:cubicBezTo>
                <a:cubicBezTo>
                  <a:pt x="3445155" y="-998"/>
                  <a:pt x="3367892" y="13824"/>
                  <a:pt x="3236976" y="18288"/>
                </a:cubicBezTo>
                <a:cubicBezTo>
                  <a:pt x="3093796" y="26408"/>
                  <a:pt x="2635824" y="24132"/>
                  <a:pt x="2386584" y="18288"/>
                </a:cubicBezTo>
                <a:cubicBezTo>
                  <a:pt x="2139815" y="-3297"/>
                  <a:pt x="2105958" y="25945"/>
                  <a:pt x="1947672" y="18288"/>
                </a:cubicBezTo>
                <a:cubicBezTo>
                  <a:pt x="1801011" y="-19911"/>
                  <a:pt x="1533636" y="14646"/>
                  <a:pt x="1261872" y="18288"/>
                </a:cubicBezTo>
                <a:cubicBezTo>
                  <a:pt x="989528" y="32227"/>
                  <a:pt x="1025848" y="14685"/>
                  <a:pt x="822960" y="18288"/>
                </a:cubicBezTo>
                <a:cubicBezTo>
                  <a:pt x="653456" y="20956"/>
                  <a:pt x="304027" y="8001"/>
                  <a:pt x="0" y="18288"/>
                </a:cubicBezTo>
                <a:cubicBezTo>
                  <a:pt x="-27" y="11611"/>
                  <a:pt x="-1713" y="5475"/>
                  <a:pt x="0" y="0"/>
                </a:cubicBezTo>
                <a:close/>
              </a:path>
              <a:path w="8229600" h="18288" fill="none" stroke="0" extrusionOk="0">
                <a:moveTo>
                  <a:pt x="0" y="0"/>
                </a:moveTo>
                <a:cubicBezTo>
                  <a:pt x="205130" y="6064"/>
                  <a:pt x="324007" y="6684"/>
                  <a:pt x="521208" y="0"/>
                </a:cubicBezTo>
                <a:cubicBezTo>
                  <a:pt x="695888" y="-14632"/>
                  <a:pt x="1101879" y="6017"/>
                  <a:pt x="1371600" y="0"/>
                </a:cubicBezTo>
                <a:cubicBezTo>
                  <a:pt x="1622968" y="4691"/>
                  <a:pt x="1936552" y="-7433"/>
                  <a:pt x="2221992" y="0"/>
                </a:cubicBezTo>
                <a:cubicBezTo>
                  <a:pt x="2498663" y="51226"/>
                  <a:pt x="2885875" y="-8757"/>
                  <a:pt x="3072384" y="0"/>
                </a:cubicBezTo>
                <a:cubicBezTo>
                  <a:pt x="3288944" y="24235"/>
                  <a:pt x="3331110" y="5443"/>
                  <a:pt x="3511296" y="0"/>
                </a:cubicBezTo>
                <a:cubicBezTo>
                  <a:pt x="3687973" y="-19690"/>
                  <a:pt x="3901025" y="-20092"/>
                  <a:pt x="4114800" y="0"/>
                </a:cubicBezTo>
                <a:cubicBezTo>
                  <a:pt x="4336102" y="32988"/>
                  <a:pt x="4416982" y="-5831"/>
                  <a:pt x="4553712" y="0"/>
                </a:cubicBezTo>
                <a:cubicBezTo>
                  <a:pt x="4674310" y="-5056"/>
                  <a:pt x="5080160" y="-12181"/>
                  <a:pt x="5239512" y="0"/>
                </a:cubicBezTo>
                <a:cubicBezTo>
                  <a:pt x="5419031" y="-38513"/>
                  <a:pt x="5691629" y="2226"/>
                  <a:pt x="5843016" y="0"/>
                </a:cubicBezTo>
                <a:cubicBezTo>
                  <a:pt x="5978317" y="-40553"/>
                  <a:pt x="6314754" y="9782"/>
                  <a:pt x="6611112" y="0"/>
                </a:cubicBezTo>
                <a:cubicBezTo>
                  <a:pt x="6973004" y="-17646"/>
                  <a:pt x="7175490" y="18489"/>
                  <a:pt x="7461504" y="0"/>
                </a:cubicBezTo>
                <a:cubicBezTo>
                  <a:pt x="7746737" y="-34159"/>
                  <a:pt x="7962178" y="39853"/>
                  <a:pt x="8229600" y="0"/>
                </a:cubicBezTo>
                <a:cubicBezTo>
                  <a:pt x="8228796" y="5852"/>
                  <a:pt x="8229698" y="10429"/>
                  <a:pt x="8229600" y="18288"/>
                </a:cubicBezTo>
                <a:cubicBezTo>
                  <a:pt x="7944174" y="-29104"/>
                  <a:pt x="7795646" y="-34405"/>
                  <a:pt x="7461504" y="18288"/>
                </a:cubicBezTo>
                <a:cubicBezTo>
                  <a:pt x="7129776" y="51087"/>
                  <a:pt x="7082769" y="31446"/>
                  <a:pt x="6940296" y="18288"/>
                </a:cubicBezTo>
                <a:cubicBezTo>
                  <a:pt x="6799665" y="-15875"/>
                  <a:pt x="6652769" y="31783"/>
                  <a:pt x="6419088" y="18288"/>
                </a:cubicBezTo>
                <a:cubicBezTo>
                  <a:pt x="6143970" y="52275"/>
                  <a:pt x="5863165" y="-16531"/>
                  <a:pt x="5650992" y="18288"/>
                </a:cubicBezTo>
                <a:cubicBezTo>
                  <a:pt x="5419172" y="40606"/>
                  <a:pt x="5309448" y="-405"/>
                  <a:pt x="5129784" y="18288"/>
                </a:cubicBezTo>
                <a:cubicBezTo>
                  <a:pt x="4947928" y="26023"/>
                  <a:pt x="4795021" y="5860"/>
                  <a:pt x="4690872" y="18288"/>
                </a:cubicBezTo>
                <a:cubicBezTo>
                  <a:pt x="4564358" y="-9579"/>
                  <a:pt x="4295485" y="-25280"/>
                  <a:pt x="4087368" y="18288"/>
                </a:cubicBezTo>
                <a:cubicBezTo>
                  <a:pt x="3871704" y="40406"/>
                  <a:pt x="3732927" y="-10898"/>
                  <a:pt x="3401568" y="18288"/>
                </a:cubicBezTo>
                <a:cubicBezTo>
                  <a:pt x="3075889" y="19660"/>
                  <a:pt x="3025898" y="44400"/>
                  <a:pt x="2798064" y="18288"/>
                </a:cubicBezTo>
                <a:cubicBezTo>
                  <a:pt x="2581856" y="-20869"/>
                  <a:pt x="2428311" y="-4900"/>
                  <a:pt x="2276856" y="18288"/>
                </a:cubicBezTo>
                <a:cubicBezTo>
                  <a:pt x="2098246" y="53283"/>
                  <a:pt x="1737531" y="55959"/>
                  <a:pt x="1426464" y="18288"/>
                </a:cubicBezTo>
                <a:cubicBezTo>
                  <a:pt x="1104708" y="26489"/>
                  <a:pt x="1006595" y="15928"/>
                  <a:pt x="740664" y="18288"/>
                </a:cubicBezTo>
                <a:cubicBezTo>
                  <a:pt x="480378" y="33084"/>
                  <a:pt x="202592" y="-12357"/>
                  <a:pt x="0" y="18288"/>
                </a:cubicBezTo>
                <a:cubicBezTo>
                  <a:pt x="888" y="9601"/>
                  <a:pt x="860" y="4150"/>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custGeom>
                    <a:avLst/>
                    <a:gdLst>
                      <a:gd name="connsiteX0" fmla="*/ 0 w 8229600"/>
                      <a:gd name="connsiteY0" fmla="*/ 0 h 18288"/>
                      <a:gd name="connsiteX1" fmla="*/ 521208 w 8229600"/>
                      <a:gd name="connsiteY1" fmla="*/ 0 h 18288"/>
                      <a:gd name="connsiteX2" fmla="*/ 1371600 w 8229600"/>
                      <a:gd name="connsiteY2" fmla="*/ 0 h 18288"/>
                      <a:gd name="connsiteX3" fmla="*/ 2221992 w 8229600"/>
                      <a:gd name="connsiteY3" fmla="*/ 0 h 18288"/>
                      <a:gd name="connsiteX4" fmla="*/ 3072384 w 8229600"/>
                      <a:gd name="connsiteY4" fmla="*/ 0 h 18288"/>
                      <a:gd name="connsiteX5" fmla="*/ 3511296 w 8229600"/>
                      <a:gd name="connsiteY5" fmla="*/ 0 h 18288"/>
                      <a:gd name="connsiteX6" fmla="*/ 4114800 w 8229600"/>
                      <a:gd name="connsiteY6" fmla="*/ 0 h 18288"/>
                      <a:gd name="connsiteX7" fmla="*/ 4553712 w 8229600"/>
                      <a:gd name="connsiteY7" fmla="*/ 0 h 18288"/>
                      <a:gd name="connsiteX8" fmla="*/ 5239512 w 8229600"/>
                      <a:gd name="connsiteY8" fmla="*/ 0 h 18288"/>
                      <a:gd name="connsiteX9" fmla="*/ 5843016 w 8229600"/>
                      <a:gd name="connsiteY9" fmla="*/ 0 h 18288"/>
                      <a:gd name="connsiteX10" fmla="*/ 6611112 w 8229600"/>
                      <a:gd name="connsiteY10" fmla="*/ 0 h 18288"/>
                      <a:gd name="connsiteX11" fmla="*/ 7461504 w 8229600"/>
                      <a:gd name="connsiteY11" fmla="*/ 0 h 18288"/>
                      <a:gd name="connsiteX12" fmla="*/ 8229600 w 8229600"/>
                      <a:gd name="connsiteY12" fmla="*/ 0 h 18288"/>
                      <a:gd name="connsiteX13" fmla="*/ 8229600 w 8229600"/>
                      <a:gd name="connsiteY13" fmla="*/ 18288 h 18288"/>
                      <a:gd name="connsiteX14" fmla="*/ 7461504 w 8229600"/>
                      <a:gd name="connsiteY14" fmla="*/ 18288 h 18288"/>
                      <a:gd name="connsiteX15" fmla="*/ 6940296 w 8229600"/>
                      <a:gd name="connsiteY15" fmla="*/ 18288 h 18288"/>
                      <a:gd name="connsiteX16" fmla="*/ 6419088 w 8229600"/>
                      <a:gd name="connsiteY16" fmla="*/ 18288 h 18288"/>
                      <a:gd name="connsiteX17" fmla="*/ 5650992 w 8229600"/>
                      <a:gd name="connsiteY17" fmla="*/ 18288 h 18288"/>
                      <a:gd name="connsiteX18" fmla="*/ 5129784 w 8229600"/>
                      <a:gd name="connsiteY18" fmla="*/ 18288 h 18288"/>
                      <a:gd name="connsiteX19" fmla="*/ 4690872 w 8229600"/>
                      <a:gd name="connsiteY19" fmla="*/ 18288 h 18288"/>
                      <a:gd name="connsiteX20" fmla="*/ 4087368 w 8229600"/>
                      <a:gd name="connsiteY20" fmla="*/ 18288 h 18288"/>
                      <a:gd name="connsiteX21" fmla="*/ 3401568 w 8229600"/>
                      <a:gd name="connsiteY21" fmla="*/ 18288 h 18288"/>
                      <a:gd name="connsiteX22" fmla="*/ 2798064 w 8229600"/>
                      <a:gd name="connsiteY22" fmla="*/ 18288 h 18288"/>
                      <a:gd name="connsiteX23" fmla="*/ 2276856 w 8229600"/>
                      <a:gd name="connsiteY23" fmla="*/ 18288 h 18288"/>
                      <a:gd name="connsiteX24" fmla="*/ 1426464 w 8229600"/>
                      <a:gd name="connsiteY24" fmla="*/ 18288 h 18288"/>
                      <a:gd name="connsiteX25" fmla="*/ 740664 w 8229600"/>
                      <a:gd name="connsiteY25" fmla="*/ 18288 h 18288"/>
                      <a:gd name="connsiteX26" fmla="*/ 0 w 8229600"/>
                      <a:gd name="connsiteY26" fmla="*/ 18288 h 18288"/>
                      <a:gd name="connsiteX27" fmla="*/ 0 w 8229600"/>
                      <a:gd name="connsiteY2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8229600" h="18288" fill="none" extrusionOk="0">
                        <a:moveTo>
                          <a:pt x="0" y="0"/>
                        </a:moveTo>
                        <a:cubicBezTo>
                          <a:pt x="227594" y="-4267"/>
                          <a:pt x="329693" y="13251"/>
                          <a:pt x="521208" y="0"/>
                        </a:cubicBezTo>
                        <a:cubicBezTo>
                          <a:pt x="712723" y="-13251"/>
                          <a:pt x="1137373" y="-13618"/>
                          <a:pt x="1371600" y="0"/>
                        </a:cubicBezTo>
                        <a:cubicBezTo>
                          <a:pt x="1605827" y="13618"/>
                          <a:pt x="1975382" y="-27374"/>
                          <a:pt x="2221992" y="0"/>
                        </a:cubicBezTo>
                        <a:cubicBezTo>
                          <a:pt x="2468602" y="27374"/>
                          <a:pt x="2863316" y="-20517"/>
                          <a:pt x="3072384" y="0"/>
                        </a:cubicBezTo>
                        <a:cubicBezTo>
                          <a:pt x="3281452" y="20517"/>
                          <a:pt x="3331438" y="10793"/>
                          <a:pt x="3511296" y="0"/>
                        </a:cubicBezTo>
                        <a:cubicBezTo>
                          <a:pt x="3691154" y="-10793"/>
                          <a:pt x="3906405" y="-29737"/>
                          <a:pt x="4114800" y="0"/>
                        </a:cubicBezTo>
                        <a:cubicBezTo>
                          <a:pt x="4323195" y="29737"/>
                          <a:pt x="4428852" y="-2234"/>
                          <a:pt x="4553712" y="0"/>
                        </a:cubicBezTo>
                        <a:cubicBezTo>
                          <a:pt x="4678572" y="2234"/>
                          <a:pt x="5065629" y="29368"/>
                          <a:pt x="5239512" y="0"/>
                        </a:cubicBezTo>
                        <a:cubicBezTo>
                          <a:pt x="5413395" y="-29368"/>
                          <a:pt x="5703888" y="11839"/>
                          <a:pt x="5843016" y="0"/>
                        </a:cubicBezTo>
                        <a:cubicBezTo>
                          <a:pt x="5982144" y="-11839"/>
                          <a:pt x="6260765" y="24719"/>
                          <a:pt x="6611112" y="0"/>
                        </a:cubicBezTo>
                        <a:cubicBezTo>
                          <a:pt x="6961459" y="-24719"/>
                          <a:pt x="7228293" y="32959"/>
                          <a:pt x="7461504" y="0"/>
                        </a:cubicBezTo>
                        <a:cubicBezTo>
                          <a:pt x="7694715" y="-32959"/>
                          <a:pt x="7990029" y="-3422"/>
                          <a:pt x="8229600" y="0"/>
                        </a:cubicBezTo>
                        <a:cubicBezTo>
                          <a:pt x="8228940" y="5812"/>
                          <a:pt x="8229447" y="9773"/>
                          <a:pt x="8229600" y="18288"/>
                        </a:cubicBezTo>
                        <a:cubicBezTo>
                          <a:pt x="7940706" y="-9293"/>
                          <a:pt x="7792584" y="-16009"/>
                          <a:pt x="7461504" y="18288"/>
                        </a:cubicBezTo>
                        <a:cubicBezTo>
                          <a:pt x="7130424" y="52585"/>
                          <a:pt x="7080072" y="43845"/>
                          <a:pt x="6940296" y="18288"/>
                        </a:cubicBezTo>
                        <a:cubicBezTo>
                          <a:pt x="6800520" y="-7269"/>
                          <a:pt x="6672872" y="26671"/>
                          <a:pt x="6419088" y="18288"/>
                        </a:cubicBezTo>
                        <a:cubicBezTo>
                          <a:pt x="6165304" y="9905"/>
                          <a:pt x="5869721" y="4987"/>
                          <a:pt x="5650992" y="18288"/>
                        </a:cubicBezTo>
                        <a:cubicBezTo>
                          <a:pt x="5432263" y="31589"/>
                          <a:pt x="5308310" y="3023"/>
                          <a:pt x="5129784" y="18288"/>
                        </a:cubicBezTo>
                        <a:cubicBezTo>
                          <a:pt x="4951258" y="33553"/>
                          <a:pt x="4799696" y="15357"/>
                          <a:pt x="4690872" y="18288"/>
                        </a:cubicBezTo>
                        <a:cubicBezTo>
                          <a:pt x="4582048" y="21219"/>
                          <a:pt x="4311124" y="-7836"/>
                          <a:pt x="4087368" y="18288"/>
                        </a:cubicBezTo>
                        <a:cubicBezTo>
                          <a:pt x="3863612" y="44412"/>
                          <a:pt x="3730288" y="13374"/>
                          <a:pt x="3401568" y="18288"/>
                        </a:cubicBezTo>
                        <a:cubicBezTo>
                          <a:pt x="3072848" y="23202"/>
                          <a:pt x="3020684" y="32425"/>
                          <a:pt x="2798064" y="18288"/>
                        </a:cubicBezTo>
                        <a:cubicBezTo>
                          <a:pt x="2575444" y="4151"/>
                          <a:pt x="2440915" y="-7352"/>
                          <a:pt x="2276856" y="18288"/>
                        </a:cubicBezTo>
                        <a:cubicBezTo>
                          <a:pt x="2112797" y="43928"/>
                          <a:pt x="1726502" y="-9560"/>
                          <a:pt x="1426464" y="18288"/>
                        </a:cubicBezTo>
                        <a:cubicBezTo>
                          <a:pt x="1126426" y="46136"/>
                          <a:pt x="992925" y="21016"/>
                          <a:pt x="740664" y="18288"/>
                        </a:cubicBezTo>
                        <a:cubicBezTo>
                          <a:pt x="488403" y="15560"/>
                          <a:pt x="195650" y="-16061"/>
                          <a:pt x="0" y="18288"/>
                        </a:cubicBezTo>
                        <a:cubicBezTo>
                          <a:pt x="348" y="9455"/>
                          <a:pt x="654" y="3983"/>
                          <a:pt x="0" y="0"/>
                        </a:cubicBezTo>
                        <a:close/>
                      </a:path>
                      <a:path w="8229600" h="18288" stroke="0" extrusionOk="0">
                        <a:moveTo>
                          <a:pt x="0" y="0"/>
                        </a:moveTo>
                        <a:cubicBezTo>
                          <a:pt x="259263" y="-9445"/>
                          <a:pt x="404731" y="4427"/>
                          <a:pt x="521208" y="0"/>
                        </a:cubicBezTo>
                        <a:cubicBezTo>
                          <a:pt x="637685" y="-4427"/>
                          <a:pt x="839187" y="564"/>
                          <a:pt x="960120" y="0"/>
                        </a:cubicBezTo>
                        <a:cubicBezTo>
                          <a:pt x="1081053" y="-564"/>
                          <a:pt x="1313469" y="-16481"/>
                          <a:pt x="1481328" y="0"/>
                        </a:cubicBezTo>
                        <a:cubicBezTo>
                          <a:pt x="1649187" y="16481"/>
                          <a:pt x="1885247" y="26161"/>
                          <a:pt x="2167128" y="0"/>
                        </a:cubicBezTo>
                        <a:cubicBezTo>
                          <a:pt x="2449009" y="-26161"/>
                          <a:pt x="2761875" y="-22202"/>
                          <a:pt x="2935224" y="0"/>
                        </a:cubicBezTo>
                        <a:cubicBezTo>
                          <a:pt x="3108573" y="22202"/>
                          <a:pt x="3540687" y="-2863"/>
                          <a:pt x="3785616" y="0"/>
                        </a:cubicBezTo>
                        <a:cubicBezTo>
                          <a:pt x="4030545" y="2863"/>
                          <a:pt x="4280774" y="-12442"/>
                          <a:pt x="4636008" y="0"/>
                        </a:cubicBezTo>
                        <a:cubicBezTo>
                          <a:pt x="4991242" y="12442"/>
                          <a:pt x="5025483" y="16914"/>
                          <a:pt x="5239512" y="0"/>
                        </a:cubicBezTo>
                        <a:cubicBezTo>
                          <a:pt x="5453541" y="-16914"/>
                          <a:pt x="5754008" y="16592"/>
                          <a:pt x="6007608" y="0"/>
                        </a:cubicBezTo>
                        <a:cubicBezTo>
                          <a:pt x="6261208" y="-16592"/>
                          <a:pt x="6407957" y="-11909"/>
                          <a:pt x="6693408" y="0"/>
                        </a:cubicBezTo>
                        <a:cubicBezTo>
                          <a:pt x="6978859" y="11909"/>
                          <a:pt x="7015437" y="-20890"/>
                          <a:pt x="7296912" y="0"/>
                        </a:cubicBezTo>
                        <a:cubicBezTo>
                          <a:pt x="7578387" y="20890"/>
                          <a:pt x="7859622" y="46406"/>
                          <a:pt x="8229600" y="0"/>
                        </a:cubicBezTo>
                        <a:cubicBezTo>
                          <a:pt x="8230508" y="6337"/>
                          <a:pt x="8228722" y="11778"/>
                          <a:pt x="8229600" y="18288"/>
                        </a:cubicBezTo>
                        <a:cubicBezTo>
                          <a:pt x="8075287" y="35054"/>
                          <a:pt x="7821366" y="21850"/>
                          <a:pt x="7626096" y="18288"/>
                        </a:cubicBezTo>
                        <a:cubicBezTo>
                          <a:pt x="7430826" y="14726"/>
                          <a:pt x="7320004" y="-9669"/>
                          <a:pt x="7022592" y="18288"/>
                        </a:cubicBezTo>
                        <a:cubicBezTo>
                          <a:pt x="6725180" y="46245"/>
                          <a:pt x="6348804" y="-14025"/>
                          <a:pt x="6172200" y="18288"/>
                        </a:cubicBezTo>
                        <a:cubicBezTo>
                          <a:pt x="5995596" y="50601"/>
                          <a:pt x="5788102" y="22890"/>
                          <a:pt x="5650992" y="18288"/>
                        </a:cubicBezTo>
                        <a:cubicBezTo>
                          <a:pt x="5513882" y="13686"/>
                          <a:pt x="5198399" y="29121"/>
                          <a:pt x="4882896" y="18288"/>
                        </a:cubicBezTo>
                        <a:cubicBezTo>
                          <a:pt x="4567393" y="7455"/>
                          <a:pt x="4557008" y="26965"/>
                          <a:pt x="4443984" y="18288"/>
                        </a:cubicBezTo>
                        <a:cubicBezTo>
                          <a:pt x="4330960" y="9611"/>
                          <a:pt x="4061674" y="28891"/>
                          <a:pt x="3758184" y="18288"/>
                        </a:cubicBezTo>
                        <a:cubicBezTo>
                          <a:pt x="3454694" y="7685"/>
                          <a:pt x="3380392" y="19119"/>
                          <a:pt x="3236976" y="18288"/>
                        </a:cubicBezTo>
                        <a:cubicBezTo>
                          <a:pt x="3093560" y="17457"/>
                          <a:pt x="2632116" y="37607"/>
                          <a:pt x="2386584" y="18288"/>
                        </a:cubicBezTo>
                        <a:cubicBezTo>
                          <a:pt x="2141052" y="-1031"/>
                          <a:pt x="2110884" y="28777"/>
                          <a:pt x="1947672" y="18288"/>
                        </a:cubicBezTo>
                        <a:cubicBezTo>
                          <a:pt x="1784460" y="7799"/>
                          <a:pt x="1535467" y="461"/>
                          <a:pt x="1261872" y="18288"/>
                        </a:cubicBezTo>
                        <a:cubicBezTo>
                          <a:pt x="988277" y="36115"/>
                          <a:pt x="1021096" y="10375"/>
                          <a:pt x="822960" y="18288"/>
                        </a:cubicBezTo>
                        <a:cubicBezTo>
                          <a:pt x="624824" y="26201"/>
                          <a:pt x="298309" y="1283"/>
                          <a:pt x="0" y="18288"/>
                        </a:cubicBezTo>
                        <a:cubicBezTo>
                          <a:pt x="-633" y="12278"/>
                          <a:pt x="-757" y="5867"/>
                          <a:pt x="0" y="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panose="020F0502020204030204"/>
            </a:endParaRPr>
          </a:p>
        </p:txBody>
      </p:sp>
      <p:sp>
        <p:nvSpPr>
          <p:cNvPr id="3" name="Content Placeholder 2"/>
          <p:cNvSpPr>
            <a:spLocks noGrp="1"/>
          </p:cNvSpPr>
          <p:nvPr>
            <p:ph sz="half" idx="1"/>
          </p:nvPr>
        </p:nvSpPr>
        <p:spPr>
          <a:xfrm>
            <a:off x="646771" y="1911495"/>
            <a:ext cx="6453274" cy="4548144"/>
          </a:xfrm>
        </p:spPr>
        <p:txBody>
          <a:bodyPr vert="horz" lIns="91440" tIns="45720" rIns="91440" bIns="45720" rtlCol="0" anchor="t">
            <a:normAutofit/>
          </a:bodyPr>
          <a:lstStyle/>
          <a:p>
            <a:pPr indent="-228600" defTabSz="914400"/>
            <a:r>
              <a:rPr lang="en-US" sz="2400"/>
              <a:t>Prospective Division I and II athletes must register with the NCAA Clearinghouse at </a:t>
            </a:r>
            <a:r>
              <a:rPr lang="en-US" sz="2400" u="sng"/>
              <a:t>www.eligibilitycenter.org.</a:t>
            </a:r>
          </a:p>
          <a:p>
            <a:pPr indent="-228600" defTabSz="914400"/>
            <a:endParaRPr lang="en-US" sz="2400"/>
          </a:p>
          <a:p>
            <a:pPr indent="-228600" defTabSz="914400"/>
            <a:r>
              <a:rPr lang="en-US" sz="2400"/>
              <a:t>Work with your coach or counselor to make sure you meet the academic requirements (courses, GPA and SAT’s) for Division I or II.</a:t>
            </a:r>
          </a:p>
          <a:p>
            <a:pPr indent="-228600" defTabSz="914400"/>
            <a:endParaRPr lang="en-US" sz="2400"/>
          </a:p>
          <a:p>
            <a:pPr indent="-228600" defTabSz="914400"/>
            <a:r>
              <a:rPr lang="en-US" sz="2400"/>
              <a:t>Students should have registered by now.  If not, then register immediately, and be sure to request that your transcript is sent to NCAA electronically.</a:t>
            </a:r>
          </a:p>
        </p:txBody>
      </p:sp>
      <p:pic>
        <p:nvPicPr>
          <p:cNvPr id="2050" name="Picture 2" descr="Sports Are Never Just About Sports">
            <a:extLst>
              <a:ext uri="{FF2B5EF4-FFF2-40B4-BE49-F238E27FC236}">
                <a16:creationId xmlns:a16="http://schemas.microsoft.com/office/drawing/2014/main" id="{D41CD947-125A-199C-6E22-69DD0D0D8784}"/>
              </a:ext>
            </a:extLst>
          </p:cNvPr>
          <p:cNvPicPr>
            <a:picLocks noGrp="1" noChangeAspect="1" noChangeArrowheads="1"/>
          </p:cNvPicPr>
          <p:nvPr>
            <p:ph sz="half" idx="2"/>
          </p:nvPr>
        </p:nvPicPr>
        <p:blipFill rotWithShape="1">
          <a:blip r:embed="rId2">
            <a:extLst>
              <a:ext uri="{28A0092B-C50C-407E-A947-70E740481C1C}">
                <a14:useLocalDpi xmlns:a14="http://schemas.microsoft.com/office/drawing/2010/main" val="0"/>
              </a:ext>
            </a:extLst>
          </a:blip>
          <a:srcRect l="19755" r="44168" b="-1"/>
          <a:stretch/>
        </p:blipFill>
        <p:spPr bwMode="auto">
          <a:xfrm>
            <a:off x="7280743" y="2093976"/>
            <a:ext cx="2955798"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745424"/>
      </p:ext>
    </p:extLst>
  </p:cSld>
  <p:clrMapOvr>
    <a:masterClrMapping/>
  </p:clrMapOvr>
  <p:transition spd="med">
    <p:pull/>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086BC1-F18A-E830-E517-FE61BC8DC420}"/>
              </a:ext>
            </a:extLst>
          </p:cNvPr>
          <p:cNvSpPr>
            <a:spLocks noGrp="1"/>
          </p:cNvSpPr>
          <p:nvPr>
            <p:ph type="title"/>
          </p:nvPr>
        </p:nvSpPr>
        <p:spPr/>
        <p:txBody>
          <a:bodyPr>
            <a:normAutofit/>
          </a:bodyPr>
          <a:lstStyle/>
          <a:p>
            <a:r>
              <a:rPr lang="en-US" i="1">
                <a:solidFill>
                  <a:srgbClr val="00B050"/>
                </a:solidFill>
                <a:latin typeface="+mn-lt"/>
              </a:rPr>
              <a:t>Completing the FAFSA (FAFSA.GOV) – Opens December 1</a:t>
            </a:r>
            <a:r>
              <a:rPr lang="en-US" i="1" baseline="30000">
                <a:solidFill>
                  <a:srgbClr val="00B050"/>
                </a:solidFill>
                <a:latin typeface="+mn-lt"/>
              </a:rPr>
              <a:t>st</a:t>
            </a:r>
            <a:r>
              <a:rPr lang="en-US" i="1">
                <a:solidFill>
                  <a:srgbClr val="00B050"/>
                </a:solidFill>
                <a:latin typeface="+mn-lt"/>
              </a:rPr>
              <a:t> </a:t>
            </a:r>
            <a:br>
              <a:rPr lang="en-US" i="1">
                <a:latin typeface="+mn-lt"/>
              </a:rPr>
            </a:br>
            <a:r>
              <a:rPr lang="en-US" i="1">
                <a:latin typeface="+mn-lt"/>
              </a:rPr>
              <a:t>Free Application for Federal Student Aid</a:t>
            </a:r>
          </a:p>
        </p:txBody>
      </p:sp>
      <p:pic>
        <p:nvPicPr>
          <p:cNvPr id="7" name="Content Placeholder 6">
            <a:extLst>
              <a:ext uri="{FF2B5EF4-FFF2-40B4-BE49-F238E27FC236}">
                <a16:creationId xmlns:a16="http://schemas.microsoft.com/office/drawing/2014/main" id="{D8070228-6E1E-EE47-9325-2296EF7FC5F3}"/>
              </a:ext>
            </a:extLst>
          </p:cNvPr>
          <p:cNvPicPr>
            <a:picLocks noGrp="1" noChangeAspect="1"/>
          </p:cNvPicPr>
          <p:nvPr>
            <p:ph idx="1"/>
          </p:nvPr>
        </p:nvPicPr>
        <p:blipFill>
          <a:blip r:embed="rId2"/>
          <a:stretch>
            <a:fillRect/>
          </a:stretch>
        </p:blipFill>
        <p:spPr>
          <a:xfrm>
            <a:off x="2514600" y="1825625"/>
            <a:ext cx="7391400" cy="4975779"/>
          </a:xfrm>
        </p:spPr>
      </p:pic>
    </p:spTree>
    <p:extLst>
      <p:ext uri="{BB962C8B-B14F-4D97-AF65-F5344CB8AC3E}">
        <p14:creationId xmlns:p14="http://schemas.microsoft.com/office/powerpoint/2010/main" val="1546185150"/>
      </p:ext>
    </p:extLst>
  </p:cSld>
  <p:clrMapOvr>
    <a:masterClrMapping/>
  </p:clrMapOvr>
  <p:transition spd="med">
    <p:pull/>
  </p:transition>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2E0C1-6D5E-557F-0E53-EFA76C1222B0}"/>
              </a:ext>
            </a:extLst>
          </p:cNvPr>
          <p:cNvSpPr>
            <a:spLocks noGrp="1"/>
          </p:cNvSpPr>
          <p:nvPr>
            <p:ph type="title"/>
          </p:nvPr>
        </p:nvSpPr>
        <p:spPr>
          <a:xfrm>
            <a:off x="481013" y="3752849"/>
            <a:ext cx="3290887" cy="2452687"/>
          </a:xfrm>
        </p:spPr>
        <p:txBody>
          <a:bodyPr vert="horz" lIns="91440" tIns="45720" rIns="91440" bIns="45720" rtlCol="0" anchor="ctr">
            <a:normAutofit/>
          </a:bodyPr>
          <a:lstStyle/>
          <a:p>
            <a:pPr defTabSz="914400"/>
            <a:r>
              <a:rPr lang="en-US" sz="3600" dirty="0"/>
              <a:t>CSS Profile – Opens October 2024</a:t>
            </a:r>
          </a:p>
        </p:txBody>
      </p:sp>
      <p:pic>
        <p:nvPicPr>
          <p:cNvPr id="4" name="Content Placeholder 3" descr="A person and person walking down a hallway&#10;&#10;Description automatically generated">
            <a:extLst>
              <a:ext uri="{FF2B5EF4-FFF2-40B4-BE49-F238E27FC236}">
                <a16:creationId xmlns:a16="http://schemas.microsoft.com/office/drawing/2014/main" id="{72AF9F7A-F194-25A4-E912-77EA676C98AB}"/>
              </a:ext>
            </a:extLst>
          </p:cNvPr>
          <p:cNvPicPr>
            <a:picLocks noGrp="1" noChangeAspect="1"/>
          </p:cNvPicPr>
          <p:nvPr>
            <p:ph idx="1"/>
          </p:nvPr>
        </p:nvPicPr>
        <p:blipFill>
          <a:blip r:embed="rId2"/>
          <a:srcRect t="32741"/>
          <a:stretch/>
        </p:blipFill>
        <p:spPr>
          <a:xfrm>
            <a:off x="20" y="10"/>
            <a:ext cx="12191980" cy="3710603"/>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5" name="TextBox 4">
            <a:extLst>
              <a:ext uri="{FF2B5EF4-FFF2-40B4-BE49-F238E27FC236}">
                <a16:creationId xmlns:a16="http://schemas.microsoft.com/office/drawing/2014/main" id="{FE46038D-6D95-C145-394F-47FD940D182D}"/>
              </a:ext>
            </a:extLst>
          </p:cNvPr>
          <p:cNvSpPr txBox="1"/>
          <p:nvPr/>
        </p:nvSpPr>
        <p:spPr>
          <a:xfrm>
            <a:off x="4223982" y="3719233"/>
            <a:ext cx="7485413" cy="2912127"/>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a:bodyPr>
          <a:lstStyle/>
          <a:p>
            <a:pPr marL="285750" indent="-228600" defTabSz="914400">
              <a:lnSpc>
                <a:spcPct val="90000"/>
              </a:lnSpc>
              <a:spcAft>
                <a:spcPts val="600"/>
              </a:spcAft>
              <a:buFont typeface="Arial" panose="020B0604020202020204" pitchFamily="34" charset="0"/>
              <a:buChar char="•"/>
            </a:pPr>
            <a:r>
              <a:rPr lang="en-US" sz="2400"/>
              <a:t>This is an </a:t>
            </a:r>
            <a:r>
              <a:rPr lang="en-US" sz="2400" b="1"/>
              <a:t>additional</a:t>
            </a:r>
            <a:r>
              <a:rPr lang="en-US" sz="2400"/>
              <a:t> step for certain schools found on the </a:t>
            </a:r>
            <a:r>
              <a:rPr lang="en-US" sz="2400" dirty="0">
                <a:hlinkClick r:id="rId3"/>
              </a:rPr>
              <a:t>College Board Website</a:t>
            </a:r>
            <a:r>
              <a:rPr lang="en-US" sz="2400"/>
              <a:t>.</a:t>
            </a:r>
            <a:endParaRPr lang="en-US" sz="2400" dirty="0">
              <a:ea typeface="Calibri"/>
              <a:cs typeface="Calibri"/>
            </a:endParaRPr>
          </a:p>
          <a:p>
            <a:pPr marL="285750" indent="-228600" defTabSz="914400">
              <a:lnSpc>
                <a:spcPct val="90000"/>
              </a:lnSpc>
              <a:spcAft>
                <a:spcPts val="600"/>
              </a:spcAft>
              <a:buFont typeface="Arial" panose="020B0604020202020204" pitchFamily="34" charset="0"/>
              <a:buChar char="•"/>
            </a:pPr>
            <a:r>
              <a:rPr lang="en-US" sz="2400">
                <a:ea typeface="Calibri"/>
                <a:cs typeface="Calibri"/>
              </a:rPr>
              <a:t>In-depth look into your finances.</a:t>
            </a:r>
            <a:endParaRPr lang="en-US" sz="2400" dirty="0">
              <a:ea typeface="Calibri"/>
              <a:cs typeface="Calibri"/>
            </a:endParaRPr>
          </a:p>
          <a:p>
            <a:pPr marL="285750" indent="-228600" defTabSz="914400">
              <a:lnSpc>
                <a:spcPct val="90000"/>
              </a:lnSpc>
              <a:spcAft>
                <a:spcPts val="600"/>
              </a:spcAft>
              <a:buFont typeface="Arial" panose="020B0604020202020204" pitchFamily="34" charset="0"/>
              <a:buChar char="•"/>
            </a:pPr>
            <a:r>
              <a:rPr lang="en-US" sz="2400" b="1" dirty="0">
                <a:ea typeface="Calibri"/>
                <a:cs typeface="Calibri"/>
              </a:rPr>
              <a:t>Only complete if required by the college.</a:t>
            </a:r>
            <a:endParaRPr lang="en-US" sz="2400" dirty="0">
              <a:ea typeface="Calibri"/>
              <a:cs typeface="Calibri"/>
            </a:endParaRPr>
          </a:p>
          <a:p>
            <a:pPr marL="285750" indent="-228600" defTabSz="914400">
              <a:lnSpc>
                <a:spcPct val="90000"/>
              </a:lnSpc>
              <a:spcAft>
                <a:spcPts val="600"/>
              </a:spcAft>
              <a:buFont typeface="Arial" panose="020B0604020202020204" pitchFamily="34" charset="0"/>
              <a:buChar char="•"/>
            </a:pPr>
            <a:r>
              <a:rPr lang="en-US" sz="2400" dirty="0">
                <a:ea typeface="Calibri"/>
                <a:cs typeface="Calibri"/>
              </a:rPr>
              <a:t>Fee required.</a:t>
            </a:r>
          </a:p>
        </p:txBody>
      </p:sp>
    </p:spTree>
    <p:extLst>
      <p:ext uri="{BB962C8B-B14F-4D97-AF65-F5344CB8AC3E}">
        <p14:creationId xmlns:p14="http://schemas.microsoft.com/office/powerpoint/2010/main" val="1412432325"/>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i="1">
                <a:solidFill>
                  <a:srgbClr val="00B050"/>
                </a:solidFill>
              </a:rPr>
              <a:t>Financial Aid Tips:</a:t>
            </a:r>
          </a:p>
        </p:txBody>
      </p:sp>
      <p:sp>
        <p:nvSpPr>
          <p:cNvPr id="5" name="Content Placeholder 4"/>
          <p:cNvSpPr>
            <a:spLocks noGrp="1"/>
          </p:cNvSpPr>
          <p:nvPr>
            <p:ph sz="half" idx="1"/>
          </p:nvPr>
        </p:nvSpPr>
        <p:spPr>
          <a:xfrm>
            <a:off x="959005" y="1447800"/>
            <a:ext cx="5089370" cy="4351338"/>
          </a:xfrm>
        </p:spPr>
        <p:txBody>
          <a:bodyPr vert="horz" lIns="91440" tIns="45720" rIns="91440" bIns="45720" rtlCol="0" anchor="t">
            <a:normAutofit/>
          </a:bodyPr>
          <a:lstStyle/>
          <a:p>
            <a:r>
              <a:rPr lang="en-US" sz="2800"/>
              <a:t>Every college website has a </a:t>
            </a:r>
            <a:r>
              <a:rPr lang="en-US" sz="2800" b="1">
                <a:solidFill>
                  <a:srgbClr val="FF0000"/>
                </a:solidFill>
              </a:rPr>
              <a:t>Net Price Calculator</a:t>
            </a:r>
            <a:r>
              <a:rPr lang="en-US" sz="2800" b="1"/>
              <a:t>.</a:t>
            </a:r>
          </a:p>
          <a:p>
            <a:r>
              <a:rPr lang="en-US" sz="2800" b="1"/>
              <a:t>Scholarship searches can start in fall.  </a:t>
            </a:r>
            <a:endParaRPr lang="en-US" sz="2800" b="1">
              <a:ea typeface="Calibri"/>
              <a:cs typeface="Calibri"/>
            </a:endParaRPr>
          </a:p>
          <a:p>
            <a:pPr lvl="1"/>
            <a:r>
              <a:rPr lang="en-US" sz="2400" b="1"/>
              <a:t>Naviance</a:t>
            </a:r>
            <a:endParaRPr lang="en-US" sz="2400" b="1">
              <a:ea typeface="Calibri"/>
              <a:cs typeface="Calibri"/>
            </a:endParaRPr>
          </a:p>
          <a:p>
            <a:pPr lvl="2">
              <a:buFont typeface="Wingdings" panose="020B0604020202020204" pitchFamily="34" charset="0"/>
              <a:buChar char="§"/>
            </a:pPr>
            <a:r>
              <a:rPr lang="en-US" sz="2100" b="1">
                <a:ea typeface="Calibri"/>
                <a:cs typeface="Calibri"/>
              </a:rPr>
              <a:t>Local Scholarships</a:t>
            </a:r>
          </a:p>
          <a:p>
            <a:pPr lvl="1"/>
            <a:r>
              <a:rPr lang="en-US" sz="2400" b="1"/>
              <a:t>Employers</a:t>
            </a:r>
            <a:endParaRPr lang="en-US" sz="2400" b="1">
              <a:ea typeface="Calibri"/>
              <a:cs typeface="Calibri"/>
            </a:endParaRPr>
          </a:p>
          <a:p>
            <a:pPr lvl="1"/>
            <a:r>
              <a:rPr lang="en-US" sz="2400" b="1"/>
              <a:t>Service Organizations</a:t>
            </a:r>
            <a:endParaRPr lang="en-US" sz="2400" b="1">
              <a:ea typeface="Calibri"/>
              <a:cs typeface="Calibri"/>
            </a:endParaRPr>
          </a:p>
          <a:p>
            <a:pPr lvl="1"/>
            <a:r>
              <a:rPr lang="en-US" sz="2400" b="1" i="1"/>
              <a:t>Do NOT pay for a scholarship search!</a:t>
            </a:r>
            <a:endParaRPr lang="en-US" sz="2400" i="1"/>
          </a:p>
        </p:txBody>
      </p:sp>
      <p:sp>
        <p:nvSpPr>
          <p:cNvPr id="6" name="Content Placeholder 5"/>
          <p:cNvSpPr>
            <a:spLocks noGrp="1"/>
          </p:cNvSpPr>
          <p:nvPr>
            <p:ph sz="half" idx="2"/>
          </p:nvPr>
        </p:nvSpPr>
        <p:spPr>
          <a:xfrm>
            <a:off x="6153149" y="1457324"/>
            <a:ext cx="4741591" cy="4351338"/>
          </a:xfrm>
        </p:spPr>
        <p:txBody>
          <a:bodyPr>
            <a:normAutofit/>
          </a:bodyPr>
          <a:lstStyle/>
          <a:p>
            <a:pPr marL="0" indent="0">
              <a:buNone/>
            </a:pPr>
            <a:r>
              <a:rPr lang="en-US" sz="2400" b="1" u="sng"/>
              <a:t>Scholarship Websites</a:t>
            </a:r>
            <a:r>
              <a:rPr lang="en-US" sz="2400"/>
              <a:t>:</a:t>
            </a:r>
          </a:p>
          <a:p>
            <a:pPr>
              <a:buFont typeface="Arial" panose="020B0604020202020204" pitchFamily="34" charset="0"/>
              <a:buChar char="•"/>
            </a:pPr>
            <a:r>
              <a:rPr lang="en-US" sz="2400" b="1"/>
              <a:t>Studentaid.ed.gov</a:t>
            </a:r>
          </a:p>
          <a:p>
            <a:pPr>
              <a:buFont typeface="Arial" panose="020B0604020202020204" pitchFamily="34" charset="0"/>
              <a:buChar char="•"/>
            </a:pPr>
            <a:r>
              <a:rPr lang="en-US" sz="2400" b="1"/>
              <a:t>Fastweb.com</a:t>
            </a:r>
          </a:p>
          <a:p>
            <a:pPr>
              <a:buFont typeface="Arial" panose="020B0604020202020204" pitchFamily="34" charset="0"/>
              <a:buChar char="•"/>
            </a:pPr>
            <a:r>
              <a:rPr lang="en-US" sz="2400" b="1"/>
              <a:t>Finaid.org</a:t>
            </a:r>
          </a:p>
          <a:p>
            <a:pPr>
              <a:buFont typeface="Arial" panose="020B0604020202020204" pitchFamily="34" charset="0"/>
              <a:buChar char="•"/>
            </a:pPr>
            <a:r>
              <a:rPr lang="en-US" sz="2400" b="1"/>
              <a:t>Collegeboard.com/</a:t>
            </a:r>
            <a:r>
              <a:rPr lang="en-US" sz="2400" b="1" err="1"/>
              <a:t>bigfuture</a:t>
            </a:r>
            <a:endParaRPr lang="en-US" sz="2400" b="1"/>
          </a:p>
          <a:p>
            <a:pPr>
              <a:buFont typeface="Arial" panose="020B0604020202020204" pitchFamily="34" charset="0"/>
              <a:buChar char="•"/>
            </a:pPr>
            <a:r>
              <a:rPr lang="en-US" sz="2400" b="1"/>
              <a:t>Scholarshipmonkey.com</a:t>
            </a:r>
          </a:p>
          <a:p>
            <a:pPr marL="0" indent="0">
              <a:buNone/>
            </a:pPr>
            <a:r>
              <a:rPr lang="en-US" sz="2400" b="1" i="1"/>
              <a:t>Check </a:t>
            </a:r>
            <a:r>
              <a:rPr lang="en-US" sz="2400" b="1" i="1">
                <a:solidFill>
                  <a:srgbClr val="00B050"/>
                </a:solidFill>
              </a:rPr>
              <a:t>Financial Aid </a:t>
            </a:r>
            <a:r>
              <a:rPr lang="en-US" sz="2400" b="1" i="1"/>
              <a:t>and/or </a:t>
            </a:r>
            <a:r>
              <a:rPr lang="en-US" sz="2400" b="1" i="1">
                <a:solidFill>
                  <a:srgbClr val="00B050"/>
                </a:solidFill>
              </a:rPr>
              <a:t>Scholarship Information </a:t>
            </a:r>
            <a:r>
              <a:rPr lang="en-US" sz="2400" b="1" i="1"/>
              <a:t>Webpages on Student Services site.</a:t>
            </a:r>
          </a:p>
        </p:txBody>
      </p:sp>
      <p:sp>
        <p:nvSpPr>
          <p:cNvPr id="9" name="TextBox 8">
            <a:extLst>
              <a:ext uri="{FF2B5EF4-FFF2-40B4-BE49-F238E27FC236}">
                <a16:creationId xmlns:a16="http://schemas.microsoft.com/office/drawing/2014/main" id="{6C014F27-1AC2-5C72-6060-CBA4BB10CBBA}"/>
              </a:ext>
            </a:extLst>
          </p:cNvPr>
          <p:cNvSpPr txBox="1"/>
          <p:nvPr/>
        </p:nvSpPr>
        <p:spPr>
          <a:xfrm>
            <a:off x="6553200" y="838200"/>
            <a:ext cx="3352800" cy="369332"/>
          </a:xfrm>
          <a:prstGeom prst="rect">
            <a:avLst/>
          </a:prstGeom>
          <a:noFill/>
        </p:spPr>
        <p:txBody>
          <a:bodyPr wrap="square" rtlCol="0">
            <a:spAutoFit/>
          </a:bodyPr>
          <a:lstStyle/>
          <a:p>
            <a:pPr defTabSz="914400"/>
            <a:endParaRPr lang="en-US">
              <a:solidFill>
                <a:prstClr val="black"/>
              </a:solidFill>
              <a:latin typeface="Calibri" panose="020F0502020204030204"/>
            </a:endParaRPr>
          </a:p>
        </p:txBody>
      </p:sp>
      <p:pic>
        <p:nvPicPr>
          <p:cNvPr id="10" name="Picture 4" descr="How to Save Money in College | College Guide | San Antonio | San Antonio  Current">
            <a:extLst>
              <a:ext uri="{FF2B5EF4-FFF2-40B4-BE49-F238E27FC236}">
                <a16:creationId xmlns:a16="http://schemas.microsoft.com/office/drawing/2014/main" id="{21A1A13A-49D9-6DA7-7864-5AC9EECDBBCD}"/>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188" y="4917549"/>
            <a:ext cx="2004664" cy="157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3072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727734E-0321-4B13-B2ED-119D2F0EFD0E}"/>
              </a:ext>
            </a:extLst>
          </p:cNvPr>
          <p:cNvSpPr>
            <a:spLocks noGrp="1"/>
          </p:cNvSpPr>
          <p:nvPr>
            <p:ph type="title"/>
          </p:nvPr>
        </p:nvSpPr>
        <p:spPr>
          <a:xfrm>
            <a:off x="8141110" y="639097"/>
            <a:ext cx="3401961" cy="3686015"/>
          </a:xfrm>
        </p:spPr>
        <p:txBody>
          <a:bodyPr vert="horz" lIns="91440" tIns="45720" rIns="91440" bIns="45720" rtlCol="0" anchor="b">
            <a:normAutofit fontScale="90000"/>
          </a:bodyPr>
          <a:lstStyle/>
          <a:p>
            <a:r>
              <a:rPr lang="en-US" sz="6600">
                <a:solidFill>
                  <a:schemeClr val="tx1">
                    <a:lumMod val="85000"/>
                    <a:lumOff val="15000"/>
                  </a:schemeClr>
                </a:solidFill>
              </a:rPr>
              <a:t>To Briefly Sum Up:</a:t>
            </a:r>
          </a:p>
        </p:txBody>
      </p:sp>
      <p:pic>
        <p:nvPicPr>
          <p:cNvPr id="5122" name="Picture 2" descr="Related image">
            <a:extLst>
              <a:ext uri="{FF2B5EF4-FFF2-40B4-BE49-F238E27FC236}">
                <a16:creationId xmlns:a16="http://schemas.microsoft.com/office/drawing/2014/main" id="{F9F09294-7596-4818-ACC8-CFE2E8FDE49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709401" y="640081"/>
            <a:ext cx="6761412" cy="5054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9666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Here’s what Counselors send. . .</a:t>
            </a:r>
          </a:p>
        </p:txBody>
      </p:sp>
      <p:graphicFrame>
        <p:nvGraphicFramePr>
          <p:cNvPr id="5" name="Content Placeholder 2">
            <a:extLst>
              <a:ext uri="{FF2B5EF4-FFF2-40B4-BE49-F238E27FC236}">
                <a16:creationId xmlns:a16="http://schemas.microsoft.com/office/drawing/2014/main" id="{FF0CD829-DFC6-4E9A-990F-A24B3494A195}"/>
              </a:ext>
            </a:extLst>
          </p:cNvPr>
          <p:cNvGraphicFramePr>
            <a:graphicFrameLocks noGrp="1"/>
          </p:cNvGraphicFramePr>
          <p:nvPr>
            <p:ph idx="1"/>
            <p:extLst>
              <p:ext uri="{D42A27DB-BD31-4B8C-83A1-F6EECF244321}">
                <p14:modId xmlns:p14="http://schemas.microsoft.com/office/powerpoint/2010/main" val="2011078236"/>
              </p:ext>
            </p:extLst>
          </p:nvPr>
        </p:nvGraphicFramePr>
        <p:xfrm>
          <a:off x="3903786" y="374904"/>
          <a:ext cx="7714806" cy="6084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4490767"/>
      </p:ext>
    </p:extLst>
  </p:cSld>
  <p:clrMapOvr>
    <a:masterClrMapping/>
  </p:clrMapOvr>
  <p:transition spd="med">
    <p:pull/>
  </p:transition>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2600" b="1" kern="1200">
                <a:solidFill>
                  <a:srgbClr val="FFFFFF"/>
                </a:solidFill>
                <a:latin typeface="+mj-lt"/>
                <a:ea typeface="+mj-ea"/>
                <a:cs typeface="+mj-cs"/>
              </a:rPr>
              <a:t>Students: </a:t>
            </a:r>
            <a:br>
              <a:rPr lang="en-US" sz="2600" b="1" kern="1200">
                <a:solidFill>
                  <a:srgbClr val="FFFFFF"/>
                </a:solidFill>
                <a:latin typeface="+mj-lt"/>
                <a:ea typeface="+mj-ea"/>
                <a:cs typeface="+mj-cs"/>
              </a:rPr>
            </a:br>
            <a:br>
              <a:rPr lang="en-US" sz="2600" b="1" kern="1200">
                <a:solidFill>
                  <a:srgbClr val="FFFFFF"/>
                </a:solidFill>
                <a:latin typeface="+mj-lt"/>
                <a:ea typeface="+mj-ea"/>
                <a:cs typeface="+mj-cs"/>
              </a:rPr>
            </a:br>
            <a:r>
              <a:rPr lang="en-US" sz="2600" b="1" kern="1200">
                <a:solidFill>
                  <a:srgbClr val="FFFFFF"/>
                </a:solidFill>
                <a:latin typeface="+mj-lt"/>
                <a:ea typeface="+mj-ea"/>
                <a:cs typeface="+mj-cs"/>
              </a:rPr>
              <a:t>Here’s what you do. . . .</a:t>
            </a:r>
          </a:p>
        </p:txBody>
      </p:sp>
      <p:graphicFrame>
        <p:nvGraphicFramePr>
          <p:cNvPr id="5" name="Content Placeholder 2">
            <a:extLst>
              <a:ext uri="{FF2B5EF4-FFF2-40B4-BE49-F238E27FC236}">
                <a16:creationId xmlns:a16="http://schemas.microsoft.com/office/drawing/2014/main" id="{0859FFDC-5547-4AA4-85C8-12E4AE97BC9C}"/>
              </a:ext>
            </a:extLst>
          </p:cNvPr>
          <p:cNvGraphicFramePr>
            <a:graphicFrameLocks noGrp="1"/>
          </p:cNvGraphicFramePr>
          <p:nvPr>
            <p:ph idx="1"/>
            <p:extLst>
              <p:ext uri="{D42A27DB-BD31-4B8C-83A1-F6EECF244321}">
                <p14:modId xmlns:p14="http://schemas.microsoft.com/office/powerpoint/2010/main" val="1763208764"/>
              </p:ext>
            </p:extLst>
          </p:nvPr>
        </p:nvGraphicFramePr>
        <p:xfrm>
          <a:off x="3357200" y="639763"/>
          <a:ext cx="8242617" cy="564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1692160"/>
      </p:ext>
    </p:extLst>
  </p:cSld>
  <p:clrMapOvr>
    <a:masterClrMapping/>
  </p:clrMapOvr>
  <p:transition spd="med">
    <p:pull/>
  </p:transition>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A7D0A2-4AA7-6B48-1BFA-C3ECD89D640E}"/>
              </a:ext>
            </a:extLst>
          </p:cNvPr>
          <p:cNvSpPr>
            <a:spLocks noGrp="1"/>
          </p:cNvSpPr>
          <p:nvPr>
            <p:ph type="title"/>
          </p:nvPr>
        </p:nvSpPr>
        <p:spPr>
          <a:xfrm>
            <a:off x="418225" y="649480"/>
            <a:ext cx="3201366" cy="5376698"/>
          </a:xfrm>
        </p:spPr>
        <p:txBody>
          <a:bodyPr vert="horz" lIns="91440" tIns="45720" rIns="91440" bIns="45720" rtlCol="0" anchor="b">
            <a:normAutofit/>
          </a:bodyPr>
          <a:lstStyle/>
          <a:p>
            <a:pPr algn="ctr"/>
            <a:r>
              <a:rPr lang="en-US" sz="4000" kern="1200">
                <a:solidFill>
                  <a:srgbClr val="FFFFFF"/>
                </a:solidFill>
                <a:latin typeface="+mj-lt"/>
                <a:ea typeface="+mj-ea"/>
                <a:cs typeface="+mj-cs"/>
              </a:rPr>
              <a:t>Your School Counselor is here to help!</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4000" kern="1200">
                <a:solidFill>
                  <a:srgbClr val="FFFFFF"/>
                </a:solidFill>
                <a:latin typeface="+mj-lt"/>
                <a:ea typeface="+mj-ea"/>
                <a:cs typeface="+mj-cs"/>
              </a:rPr>
              <a:t>Keep these things in mind</a:t>
            </a:r>
            <a:br>
              <a:rPr lang="en-US" sz="4000" kern="1200">
                <a:solidFill>
                  <a:srgbClr val="FFFFFF"/>
                </a:solidFill>
                <a:latin typeface="+mj-lt"/>
                <a:ea typeface="+mj-ea"/>
                <a:cs typeface="+mj-cs"/>
              </a:rPr>
            </a:br>
            <a:br>
              <a:rPr lang="en-US" sz="4000" kern="1200">
                <a:solidFill>
                  <a:srgbClr val="FFFFFF"/>
                </a:solidFill>
                <a:latin typeface="+mj-lt"/>
                <a:ea typeface="+mj-ea"/>
                <a:cs typeface="+mj-cs"/>
              </a:rPr>
            </a:br>
            <a:r>
              <a:rPr lang="en-US" sz="4000" kern="1200">
                <a:solidFill>
                  <a:srgbClr val="FFFFFF"/>
                </a:solidFill>
                <a:latin typeface="+mj-lt"/>
                <a:ea typeface="+mj-ea"/>
                <a:cs typeface="+mj-cs"/>
                <a:sym typeface="Wingdings" panose="05000000000000000000" pitchFamily="2" charset="2"/>
              </a:rPr>
              <a:t></a:t>
            </a:r>
            <a:endParaRPr lang="en-US" sz="4000" kern="1200">
              <a:solidFill>
                <a:srgbClr val="FFFFFF"/>
              </a:solidFill>
              <a:latin typeface="+mj-lt"/>
              <a:ea typeface="+mj-ea"/>
              <a:cs typeface="+mj-cs"/>
            </a:endParaRPr>
          </a:p>
        </p:txBody>
      </p:sp>
      <p:sp>
        <p:nvSpPr>
          <p:cNvPr id="3" name="Content Placeholder 2">
            <a:extLst>
              <a:ext uri="{FF2B5EF4-FFF2-40B4-BE49-F238E27FC236}">
                <a16:creationId xmlns:a16="http://schemas.microsoft.com/office/drawing/2014/main" id="{ED658D14-11A5-DA69-F110-3D3374D3B5C4}"/>
              </a:ext>
            </a:extLst>
          </p:cNvPr>
          <p:cNvSpPr>
            <a:spLocks noGrp="1"/>
          </p:cNvSpPr>
          <p:nvPr>
            <p:ph sz="half" idx="4294967295"/>
          </p:nvPr>
        </p:nvSpPr>
        <p:spPr>
          <a:xfrm>
            <a:off x="4810259" y="649480"/>
            <a:ext cx="6555347" cy="5546047"/>
          </a:xfrm>
        </p:spPr>
        <p:txBody>
          <a:bodyPr vert="horz" lIns="91440" tIns="45720" rIns="91440" bIns="45720" rtlCol="0" anchor="ctr">
            <a:normAutofit lnSpcReduction="10000"/>
          </a:bodyPr>
          <a:lstStyle/>
          <a:p>
            <a:r>
              <a:rPr lang="en-US"/>
              <a:t>Your counselor is available by appointment (</a:t>
            </a:r>
            <a:r>
              <a:rPr lang="en-US" i="1"/>
              <a:t>come by the SSO</a:t>
            </a:r>
            <a:r>
              <a:rPr lang="en-US"/>
              <a:t>).</a:t>
            </a:r>
          </a:p>
          <a:p>
            <a:endParaRPr lang="en-US"/>
          </a:p>
          <a:p>
            <a:r>
              <a:rPr lang="en-US"/>
              <a:t>Review the “</a:t>
            </a:r>
            <a:r>
              <a:rPr lang="en-US" i="1"/>
              <a:t>how-to” </a:t>
            </a:r>
            <a:r>
              <a:rPr lang="en-US"/>
              <a:t>step-by-step guides before asking how to send transcripts. </a:t>
            </a:r>
          </a:p>
          <a:p>
            <a:endParaRPr lang="en-US"/>
          </a:p>
          <a:p>
            <a:r>
              <a:rPr lang="en-US"/>
              <a:t>Please do not email your counselor in the evening and expect an immediate reply. </a:t>
            </a:r>
          </a:p>
          <a:p>
            <a:endParaRPr lang="en-US"/>
          </a:p>
          <a:p>
            <a:r>
              <a:rPr lang="en-US"/>
              <a:t>Writing a thorough Counselor Recommendation takes time. Be sure to request a rec and complete the survey well in advance of app deadlines!</a:t>
            </a:r>
          </a:p>
        </p:txBody>
      </p:sp>
    </p:spTree>
    <p:extLst>
      <p:ext uri="{BB962C8B-B14F-4D97-AF65-F5344CB8AC3E}">
        <p14:creationId xmlns:p14="http://schemas.microsoft.com/office/powerpoint/2010/main" val="2373707490"/>
      </p:ext>
    </p:extLst>
  </p:cSld>
  <p:clrMapOvr>
    <a:masterClrMapping/>
  </p:clrMapOvr>
  <p:transition spd="med">
    <p:pull/>
  </p:transition>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B0C60769-5425-4CDA-B979-1B360DB8F3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92347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CBD1602-0241-17B6-7077-70663EA3B747}"/>
              </a:ext>
            </a:extLst>
          </p:cNvPr>
          <p:cNvSpPr>
            <a:spLocks noGrp="1"/>
          </p:cNvSpPr>
          <p:nvPr>
            <p:ph type="title"/>
          </p:nvPr>
        </p:nvSpPr>
        <p:spPr>
          <a:xfrm>
            <a:off x="516467" y="3446374"/>
            <a:ext cx="4809068" cy="2743200"/>
          </a:xfrm>
        </p:spPr>
        <p:txBody>
          <a:bodyPr anchor="t">
            <a:normAutofit/>
          </a:bodyPr>
          <a:lstStyle/>
          <a:p>
            <a:pPr algn="ctr"/>
            <a:br>
              <a:rPr lang="en-US" sz="4800">
                <a:solidFill>
                  <a:schemeClr val="bg1"/>
                </a:solidFill>
              </a:rPr>
            </a:br>
            <a:br>
              <a:rPr lang="en-US" sz="4800">
                <a:solidFill>
                  <a:schemeClr val="bg1"/>
                </a:solidFill>
              </a:rPr>
            </a:br>
            <a:endParaRPr lang="en-US" sz="4800">
              <a:solidFill>
                <a:schemeClr val="bg1"/>
              </a:solidFill>
            </a:endParaRPr>
          </a:p>
        </p:txBody>
      </p:sp>
      <p:sp>
        <p:nvSpPr>
          <p:cNvPr id="3" name="Content Placeholder 2">
            <a:extLst>
              <a:ext uri="{FF2B5EF4-FFF2-40B4-BE49-F238E27FC236}">
                <a16:creationId xmlns:a16="http://schemas.microsoft.com/office/drawing/2014/main" id="{00109B2A-F666-0F8A-E7FA-3046BE84A496}"/>
              </a:ext>
            </a:extLst>
          </p:cNvPr>
          <p:cNvSpPr>
            <a:spLocks noGrp="1"/>
          </p:cNvSpPr>
          <p:nvPr>
            <p:ph idx="1"/>
          </p:nvPr>
        </p:nvSpPr>
        <p:spPr>
          <a:xfrm>
            <a:off x="6268530" y="654226"/>
            <a:ext cx="5579532" cy="5533496"/>
          </a:xfrm>
        </p:spPr>
        <p:txBody>
          <a:bodyPr anchor="ctr">
            <a:normAutofit/>
          </a:bodyPr>
          <a:lstStyle/>
          <a:p>
            <a:pPr marL="0" indent="0">
              <a:buNone/>
            </a:pPr>
            <a:r>
              <a:rPr lang="en-US" sz="2600">
                <a:solidFill>
                  <a:srgbClr val="000000"/>
                </a:solidFill>
              </a:rPr>
              <a:t>3497:</a:t>
            </a:r>
            <a:r>
              <a:rPr lang="en-US" sz="2600"/>
              <a:t>	</a:t>
            </a:r>
            <a:r>
              <a:rPr lang="en-US" sz="2600" i="1"/>
              <a:t>Applications processed last year</a:t>
            </a:r>
          </a:p>
          <a:p>
            <a:pPr marL="0" indent="0">
              <a:buNone/>
            </a:pPr>
            <a:endParaRPr lang="en-US" sz="2600" i="1"/>
          </a:p>
          <a:p>
            <a:pPr marL="0" indent="0">
              <a:buNone/>
            </a:pPr>
            <a:r>
              <a:rPr lang="en-US" sz="2600" i="1"/>
              <a:t>2731:  Transcripts sent last year</a:t>
            </a:r>
            <a:br>
              <a:rPr lang="en-US" sz="2600" i="1"/>
            </a:br>
            <a:endParaRPr lang="en-US" sz="2600" i="1"/>
          </a:p>
          <a:p>
            <a:pPr marL="0" indent="0">
              <a:buNone/>
            </a:pPr>
            <a:r>
              <a:rPr lang="en-US" sz="2600" i="1"/>
              <a:t>6:	Counselors</a:t>
            </a:r>
            <a:endParaRPr lang="en-US" sz="2600" i="1">
              <a:ea typeface="Calibri"/>
              <a:cs typeface="Calibri"/>
            </a:endParaRPr>
          </a:p>
          <a:p>
            <a:pPr marL="0" indent="0">
              <a:buNone/>
            </a:pPr>
            <a:endParaRPr lang="en-US" sz="2600" i="1"/>
          </a:p>
          <a:p>
            <a:pPr marL="0" indent="0">
              <a:buNone/>
            </a:pPr>
            <a:br>
              <a:rPr lang="en-US" sz="2600" i="1"/>
            </a:br>
            <a:endParaRPr lang="en-US" sz="2600" i="1">
              <a:ea typeface="Calibri"/>
              <a:cs typeface="Calibri"/>
            </a:endParaRPr>
          </a:p>
          <a:p>
            <a:pPr marL="0" indent="0">
              <a:buNone/>
            </a:pPr>
            <a:r>
              <a:rPr lang="en-US" sz="2600" i="1">
                <a:solidFill>
                  <a:srgbClr val="00B0F0"/>
                </a:solidFill>
              </a:rPr>
              <a:t>Your patience, kindness, and </a:t>
            </a:r>
            <a:r>
              <a:rPr lang="en-US" sz="2600" i="1" u="sng">
                <a:solidFill>
                  <a:srgbClr val="00B0F0"/>
                </a:solidFill>
              </a:rPr>
              <a:t>ownership of your own college application </a:t>
            </a:r>
            <a:r>
              <a:rPr lang="en-US" sz="2600" i="1">
                <a:solidFill>
                  <a:srgbClr val="00B0F0"/>
                </a:solidFill>
              </a:rPr>
              <a:t>process is very much appreciated!</a:t>
            </a:r>
            <a:endParaRPr lang="en-US" sz="2600" i="1">
              <a:solidFill>
                <a:srgbClr val="00B0F0"/>
              </a:solidFill>
              <a:ea typeface="Calibri"/>
              <a:cs typeface="Calibri"/>
            </a:endParaRPr>
          </a:p>
        </p:txBody>
      </p:sp>
      <p:pic>
        <p:nvPicPr>
          <p:cNvPr id="2050" name="Picture 2" descr="Just A Friendly Reminder">
            <a:extLst>
              <a:ext uri="{FF2B5EF4-FFF2-40B4-BE49-F238E27FC236}">
                <a16:creationId xmlns:a16="http://schemas.microsoft.com/office/drawing/2014/main" id="{5EE5E15D-AD8C-156C-1721-673F9C4984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7" y="1696682"/>
            <a:ext cx="4617678" cy="349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177452"/>
      </p:ext>
    </p:extLst>
  </p:cSld>
  <p:clrMapOvr>
    <a:masterClrMapping/>
  </p:clrMapOvr>
  <p:transition spd="med">
    <p:pull/>
  </p:transition>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3" name="Rectangle 6152">
            <a:extLst>
              <a:ext uri="{FF2B5EF4-FFF2-40B4-BE49-F238E27FC236}">
                <a16:creationId xmlns:a16="http://schemas.microsoft.com/office/drawing/2014/main" id="{E45CA849-654C-4173-AD99-B3A2528275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A39A835-5515-77B3-CEE6-B1742994F79E}"/>
              </a:ext>
            </a:extLst>
          </p:cNvPr>
          <p:cNvSpPr>
            <a:spLocks noGrp="1"/>
          </p:cNvSpPr>
          <p:nvPr>
            <p:ph type="title"/>
          </p:nvPr>
        </p:nvSpPr>
        <p:spPr>
          <a:xfrm>
            <a:off x="429768" y="411480"/>
            <a:ext cx="11201400" cy="1106424"/>
          </a:xfrm>
        </p:spPr>
        <p:txBody>
          <a:bodyPr>
            <a:normAutofit/>
          </a:bodyPr>
          <a:lstStyle/>
          <a:p>
            <a:r>
              <a:rPr lang="en-US" sz="3600"/>
              <a:t>Any </a:t>
            </a:r>
            <a:r>
              <a:rPr lang="en-US" sz="3600" b="1">
                <a:solidFill>
                  <a:srgbClr val="00B0F0"/>
                </a:solidFill>
              </a:rPr>
              <a:t>QUESTIONS?   </a:t>
            </a:r>
            <a:r>
              <a:rPr lang="en-US" sz="3600"/>
              <a:t>(</a:t>
            </a:r>
            <a:r>
              <a:rPr lang="en-US" sz="3600" i="1"/>
              <a:t>Besides a million??)</a:t>
            </a:r>
            <a:endParaRPr lang="en-US" sz="3600"/>
          </a:p>
        </p:txBody>
      </p:sp>
      <p:sp>
        <p:nvSpPr>
          <p:cNvPr id="6155" name="Rectangle 6154">
            <a:extLst>
              <a:ext uri="{FF2B5EF4-FFF2-40B4-BE49-F238E27FC236}">
                <a16:creationId xmlns:a16="http://schemas.microsoft.com/office/drawing/2014/main" id="{3E23A947-2D45-4208-AE2B-64948C87A3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87931"/>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6146" name="Picture 2" descr="Right. Any questions?">
            <a:extLst>
              <a:ext uri="{FF2B5EF4-FFF2-40B4-BE49-F238E27FC236}">
                <a16:creationId xmlns:a16="http://schemas.microsoft.com/office/drawing/2014/main" id="{F5F669B4-B678-2A90-0548-726AB6E2EA2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302" b="2"/>
          <a:stretch/>
        </p:blipFill>
        <p:spPr bwMode="auto">
          <a:xfrm>
            <a:off x="429768" y="1721922"/>
            <a:ext cx="6704891" cy="4520559"/>
          </a:xfrm>
          <a:prstGeom prst="rect">
            <a:avLst/>
          </a:prstGeom>
          <a:noFill/>
          <a:extLst>
            <a:ext uri="{909E8E84-426E-40DD-AFC4-6F175D3DCCD1}">
              <a14:hiddenFill xmlns:a14="http://schemas.microsoft.com/office/drawing/2010/main">
                <a:solidFill>
                  <a:srgbClr val="FFFFFF"/>
                </a:solidFill>
              </a14:hiddenFill>
            </a:ext>
          </a:extLst>
        </p:spPr>
      </p:pic>
      <p:sp useBgFill="1">
        <p:nvSpPr>
          <p:cNvPr id="6157" name="Rectangle 6156">
            <a:extLst>
              <a:ext uri="{FF2B5EF4-FFF2-40B4-BE49-F238E27FC236}">
                <a16:creationId xmlns:a16="http://schemas.microsoft.com/office/drawing/2014/main" id="{E5BBB0F9-6A59-4D02-A9C7-A2D6516684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3801" y="1721922"/>
            <a:ext cx="4218432" cy="4520560"/>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50" name="Content Placeholder 6149">
            <a:extLst>
              <a:ext uri="{FF2B5EF4-FFF2-40B4-BE49-F238E27FC236}">
                <a16:creationId xmlns:a16="http://schemas.microsoft.com/office/drawing/2014/main" id="{F0B146AB-8A52-6C47-C551-700B1939B51F}"/>
              </a:ext>
            </a:extLst>
          </p:cNvPr>
          <p:cNvSpPr>
            <a:spLocks noGrp="1"/>
          </p:cNvSpPr>
          <p:nvPr>
            <p:ph idx="1"/>
          </p:nvPr>
        </p:nvSpPr>
        <p:spPr>
          <a:xfrm>
            <a:off x="7938752" y="2020824"/>
            <a:ext cx="3455097" cy="3959352"/>
          </a:xfrm>
        </p:spPr>
        <p:txBody>
          <a:bodyPr anchor="ctr">
            <a:normAutofit/>
          </a:bodyPr>
          <a:lstStyle/>
          <a:p>
            <a:pPr marL="0" indent="0" algn="ctr">
              <a:buNone/>
            </a:pPr>
            <a:r>
              <a:rPr lang="en-US" sz="3600"/>
              <a:t>Best of luck with this process.  </a:t>
            </a:r>
          </a:p>
          <a:p>
            <a:pPr marL="0" indent="0" algn="ctr">
              <a:buNone/>
            </a:pPr>
            <a:endParaRPr lang="en-US" sz="3600"/>
          </a:p>
          <a:p>
            <a:pPr marL="0" indent="0" algn="ctr">
              <a:buNone/>
            </a:pPr>
            <a:r>
              <a:rPr lang="en-US" sz="3600"/>
              <a:t>You got this!</a:t>
            </a:r>
          </a:p>
          <a:p>
            <a:pPr marL="0" indent="0" algn="ctr">
              <a:buNone/>
            </a:pPr>
            <a:endParaRPr lang="en-US" sz="3600"/>
          </a:p>
        </p:txBody>
      </p:sp>
      <p:pic>
        <p:nvPicPr>
          <p:cNvPr id="5" name="Picture 4" descr="Logo&#10;&#10;Description automatically generated">
            <a:extLst>
              <a:ext uri="{FF2B5EF4-FFF2-40B4-BE49-F238E27FC236}">
                <a16:creationId xmlns:a16="http://schemas.microsoft.com/office/drawing/2014/main" id="{8F99740F-4738-76C2-48A0-E849C4975A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26274" y="5031277"/>
            <a:ext cx="1080052" cy="1080052"/>
          </a:xfrm>
          <a:prstGeom prst="rect">
            <a:avLst/>
          </a:prstGeom>
        </p:spPr>
      </p:pic>
    </p:spTree>
    <p:extLst>
      <p:ext uri="{BB962C8B-B14F-4D97-AF65-F5344CB8AC3E}">
        <p14:creationId xmlns:p14="http://schemas.microsoft.com/office/powerpoint/2010/main" val="192594101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D410118-E37F-4DF3-B8CB-6F43975EA93A}"/>
              </a:ext>
            </a:extLst>
          </p:cNvPr>
          <p:cNvSpPr>
            <a:spLocks noGrp="1"/>
          </p:cNvSpPr>
          <p:nvPr>
            <p:ph type="title"/>
          </p:nvPr>
        </p:nvSpPr>
        <p:spPr>
          <a:xfrm>
            <a:off x="314117" y="258487"/>
            <a:ext cx="4957553" cy="1308871"/>
          </a:xfrm>
        </p:spPr>
        <p:txBody>
          <a:bodyPr vert="horz" lIns="91440" tIns="45720" rIns="91440" bIns="45720" rtlCol="0" anchor="ctr">
            <a:normAutofit/>
          </a:bodyPr>
          <a:lstStyle/>
          <a:p>
            <a:r>
              <a:rPr lang="en-US" sz="4000" b="1">
                <a:solidFill>
                  <a:srgbClr val="FFC000"/>
                </a:solidFill>
              </a:rPr>
              <a:t>Counselor Recommendations</a:t>
            </a:r>
          </a:p>
        </p:txBody>
      </p:sp>
      <p:sp>
        <p:nvSpPr>
          <p:cNvPr id="5" name="Content Placeholder 4">
            <a:extLst>
              <a:ext uri="{FF2B5EF4-FFF2-40B4-BE49-F238E27FC236}">
                <a16:creationId xmlns:a16="http://schemas.microsoft.com/office/drawing/2014/main" id="{D73E779C-5BD3-4B2F-ADC8-57CB97BE349E}"/>
              </a:ext>
            </a:extLst>
          </p:cNvPr>
          <p:cNvSpPr>
            <a:spLocks noGrp="1"/>
          </p:cNvSpPr>
          <p:nvPr>
            <p:ph sz="half" idx="1"/>
          </p:nvPr>
        </p:nvSpPr>
        <p:spPr>
          <a:xfrm>
            <a:off x="335283" y="1717887"/>
            <a:ext cx="11148804" cy="4913376"/>
          </a:xfrm>
        </p:spPr>
        <p:txBody>
          <a:bodyPr vert="horz" lIns="91440" tIns="45720" rIns="91440" bIns="45720" rtlCol="0" anchor="t">
            <a:normAutofit/>
          </a:bodyPr>
          <a:lstStyle/>
          <a:p>
            <a:r>
              <a:rPr lang="en-US"/>
              <a:t>You do </a:t>
            </a:r>
            <a:r>
              <a:rPr lang="en-US" b="1" u="sng"/>
              <a:t>NOT</a:t>
            </a:r>
            <a:r>
              <a:rPr lang="en-US" b="1"/>
              <a:t> </a:t>
            </a:r>
            <a:r>
              <a:rPr lang="en-US"/>
              <a:t>request Counselor letter through Naviance like you do for teachers.</a:t>
            </a:r>
            <a:endParaRPr lang="en-US">
              <a:ea typeface="Calibri"/>
              <a:cs typeface="Calibri"/>
            </a:endParaRPr>
          </a:p>
          <a:p>
            <a:r>
              <a:rPr lang="en-US"/>
              <a:t>Complete the </a:t>
            </a:r>
            <a:r>
              <a:rPr lang="en-US" b="1"/>
              <a:t> Counselor Recommendation Survey</a:t>
            </a:r>
            <a:r>
              <a:rPr lang="en-US"/>
              <a:t> in Naviance </a:t>
            </a:r>
            <a:endParaRPr lang="en-US">
              <a:ea typeface="Calibri"/>
              <a:cs typeface="Calibri"/>
            </a:endParaRPr>
          </a:p>
          <a:p>
            <a:pPr marL="457200" lvl="1" indent="0">
              <a:buNone/>
            </a:pPr>
            <a:r>
              <a:rPr lang="en-US"/>
              <a:t>(About Me &gt; Surveys from Your School)</a:t>
            </a:r>
            <a:endParaRPr lang="en-US" b="1" i="1">
              <a:ea typeface="Calibri"/>
              <a:cs typeface="Calibri"/>
            </a:endParaRPr>
          </a:p>
          <a:p>
            <a:pPr lvl="1">
              <a:buFont typeface="Courier New" panose="020B0604020202020204" pitchFamily="34" charset="0"/>
              <a:buChar char="o"/>
            </a:pPr>
            <a:r>
              <a:rPr lang="en-US" b="1" i="1">
                <a:ea typeface="Calibri"/>
                <a:cs typeface="Calibri"/>
              </a:rPr>
              <a:t>We recommend that all students complete the survey because you may need one for a future application or scholarship. It's 10 questions- you can do this!</a:t>
            </a:r>
          </a:p>
          <a:p>
            <a:r>
              <a:rPr lang="en-US"/>
              <a:t>Make sure this survey is completed prior to requesting transcripts. If not, this will delay submission of your materials.</a:t>
            </a:r>
            <a:endParaRPr lang="en-US">
              <a:ea typeface="Calibri"/>
              <a:cs typeface="Calibri"/>
            </a:endParaRPr>
          </a:p>
          <a:p>
            <a:r>
              <a:rPr lang="en-US"/>
              <a:t>If you are applying to a college that requires Counselor letters of recommendation, we will write/send one after you request transcripts.</a:t>
            </a:r>
            <a:endParaRPr lang="en-US">
              <a:ea typeface="Calibri"/>
              <a:cs typeface="Calibri"/>
            </a:endParaRPr>
          </a:p>
        </p:txBody>
      </p:sp>
    </p:spTree>
    <p:extLst>
      <p:ext uri="{BB962C8B-B14F-4D97-AF65-F5344CB8AC3E}">
        <p14:creationId xmlns:p14="http://schemas.microsoft.com/office/powerpoint/2010/main" val="36539965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9">
            <a:extLst>
              <a:ext uri="{FF2B5EF4-FFF2-40B4-BE49-F238E27FC236}">
                <a16:creationId xmlns:a16="http://schemas.microsoft.com/office/drawing/2014/main" id="{955A2079-FA98-4876-80F0-72364A7D2E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57188"/>
            <a:ext cx="10515600" cy="1133499"/>
          </a:xfrm>
        </p:spPr>
        <p:txBody>
          <a:bodyPr>
            <a:normAutofit/>
          </a:bodyPr>
          <a:lstStyle/>
          <a:p>
            <a:pPr algn="ctr"/>
            <a:r>
              <a:rPr lang="en-US" sz="4800" b="1">
                <a:solidFill>
                  <a:srgbClr val="FF0000"/>
                </a:solidFill>
                <a:latin typeface="+mn-lt"/>
              </a:rPr>
              <a:t>STEP 2</a:t>
            </a:r>
            <a:r>
              <a:rPr lang="en-US" sz="4800">
                <a:solidFill>
                  <a:srgbClr val="FF0000"/>
                </a:solidFill>
                <a:latin typeface="+mn-lt"/>
              </a:rPr>
              <a:t>:  Complete College Applications</a:t>
            </a:r>
          </a:p>
        </p:txBody>
      </p:sp>
      <p:graphicFrame>
        <p:nvGraphicFramePr>
          <p:cNvPr id="5" name="Content Placeholder 2">
            <a:extLst>
              <a:ext uri="{FF2B5EF4-FFF2-40B4-BE49-F238E27FC236}">
                <a16:creationId xmlns:a16="http://schemas.microsoft.com/office/drawing/2014/main" id="{966798AF-DC1A-487A-AA7A-51B3BFD669E6}"/>
              </a:ext>
            </a:extLst>
          </p:cNvPr>
          <p:cNvGraphicFramePr>
            <a:graphicFrameLocks noGrp="1"/>
          </p:cNvGraphicFramePr>
          <p:nvPr>
            <p:ph idx="1"/>
            <p:extLst>
              <p:ext uri="{D42A27DB-BD31-4B8C-83A1-F6EECF244321}">
                <p14:modId xmlns:p14="http://schemas.microsoft.com/office/powerpoint/2010/main" val="2502858958"/>
              </p:ext>
            </p:extLst>
          </p:nvPr>
        </p:nvGraphicFramePr>
        <p:xfrm>
          <a:off x="838200" y="1828800"/>
          <a:ext cx="10515600" cy="435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91621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AA37CF-3BF0-46D2-3A1B-BA9D8DFD9525}"/>
              </a:ext>
            </a:extLst>
          </p:cNvPr>
          <p:cNvSpPr>
            <a:spLocks noGrp="1"/>
          </p:cNvSpPr>
          <p:nvPr>
            <p:ph type="title"/>
          </p:nvPr>
        </p:nvSpPr>
        <p:spPr>
          <a:xfrm>
            <a:off x="927652" y="1289765"/>
            <a:ext cx="4246421" cy="4270963"/>
          </a:xfrm>
        </p:spPr>
        <p:txBody>
          <a:bodyPr anchor="ctr">
            <a:normAutofit/>
          </a:bodyPr>
          <a:lstStyle/>
          <a:p>
            <a:pPr algn="ctr"/>
            <a:r>
              <a:rPr lang="en-US" sz="4800" b="1">
                <a:solidFill>
                  <a:srgbClr val="FFFFFF"/>
                </a:solidFill>
                <a:ea typeface="Calibri Light"/>
                <a:cs typeface="Calibri Light"/>
              </a:rPr>
              <a:t>Check Application Requirements!</a:t>
            </a:r>
            <a:endParaRPr lang="en-US" sz="4800" b="1">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8D294940-030C-B49F-D15D-47FCB23CB6DF}"/>
              </a:ext>
            </a:extLst>
          </p:cNvPr>
          <p:cNvSpPr>
            <a:spLocks noGrp="1"/>
          </p:cNvSpPr>
          <p:nvPr>
            <p:ph idx="1"/>
          </p:nvPr>
        </p:nvSpPr>
        <p:spPr>
          <a:xfrm>
            <a:off x="6141245" y="518400"/>
            <a:ext cx="5335135" cy="5837949"/>
          </a:xfrm>
        </p:spPr>
        <p:txBody>
          <a:bodyPr anchor="ctr">
            <a:normAutofit/>
          </a:bodyPr>
          <a:lstStyle/>
          <a:p>
            <a:r>
              <a:rPr lang="en-US">
                <a:solidFill>
                  <a:schemeClr val="tx1">
                    <a:alpha val="80000"/>
                  </a:schemeClr>
                </a:solidFill>
              </a:rPr>
              <a:t>On the college’s website you should find a section listing everything you must include in your application.</a:t>
            </a:r>
          </a:p>
          <a:p>
            <a:endParaRPr lang="en-US">
              <a:solidFill>
                <a:schemeClr val="tx1">
                  <a:alpha val="80000"/>
                </a:schemeClr>
              </a:solidFill>
            </a:endParaRPr>
          </a:p>
          <a:p>
            <a:r>
              <a:rPr lang="en-US">
                <a:solidFill>
                  <a:schemeClr val="tx1">
                    <a:alpha val="80000"/>
                  </a:schemeClr>
                </a:solidFill>
              </a:rPr>
              <a:t>This is usually under “</a:t>
            </a:r>
            <a:r>
              <a:rPr lang="en-US" i="1">
                <a:solidFill>
                  <a:schemeClr val="tx1">
                    <a:alpha val="80000"/>
                  </a:schemeClr>
                </a:solidFill>
              </a:rPr>
              <a:t>Freshman Admissions</a:t>
            </a:r>
            <a:r>
              <a:rPr lang="en-US">
                <a:solidFill>
                  <a:schemeClr val="tx1">
                    <a:alpha val="80000"/>
                  </a:schemeClr>
                </a:solidFill>
              </a:rPr>
              <a:t>” or “</a:t>
            </a:r>
            <a:r>
              <a:rPr lang="en-US" i="1">
                <a:solidFill>
                  <a:schemeClr val="tx1">
                    <a:alpha val="80000"/>
                  </a:schemeClr>
                </a:solidFill>
              </a:rPr>
              <a:t>First-Year Applicants</a:t>
            </a:r>
            <a:r>
              <a:rPr lang="en-US">
                <a:solidFill>
                  <a:schemeClr val="tx1">
                    <a:alpha val="80000"/>
                  </a:schemeClr>
                </a:solidFill>
              </a:rPr>
              <a:t>.”</a:t>
            </a:r>
          </a:p>
          <a:p>
            <a:endParaRPr lang="en-US">
              <a:solidFill>
                <a:schemeClr val="tx1">
                  <a:alpha val="80000"/>
                </a:schemeClr>
              </a:solidFill>
            </a:endParaRPr>
          </a:p>
          <a:p>
            <a:r>
              <a:rPr lang="en-US">
                <a:solidFill>
                  <a:schemeClr val="tx1">
                    <a:alpha val="80000"/>
                  </a:schemeClr>
                </a:solidFill>
              </a:rPr>
              <a:t>Friendly notice: admissions offices may be scanning for </a:t>
            </a:r>
            <a:r>
              <a:rPr lang="en-US" b="1">
                <a:solidFill>
                  <a:schemeClr val="tx1">
                    <a:alpha val="80000"/>
                  </a:schemeClr>
                </a:solidFill>
              </a:rPr>
              <a:t>AI</a:t>
            </a:r>
            <a:r>
              <a:rPr lang="en-US">
                <a:solidFill>
                  <a:schemeClr val="tx1">
                    <a:alpha val="80000"/>
                  </a:schemeClr>
                </a:solidFill>
              </a:rPr>
              <a:t> generated essays- </a:t>
            </a:r>
            <a:r>
              <a:rPr lang="en-US" i="1">
                <a:solidFill>
                  <a:schemeClr val="tx1">
                    <a:alpha val="80000"/>
                  </a:schemeClr>
                </a:solidFill>
              </a:rPr>
              <a:t>you have been warned!</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48604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59868" y="436227"/>
            <a:ext cx="9692640" cy="1135398"/>
          </a:xfrm>
        </p:spPr>
        <p:txBody>
          <a:bodyPr vert="horz" lIns="91440" tIns="45720" rIns="91440" bIns="45720" rtlCol="0">
            <a:normAutofit/>
          </a:bodyPr>
          <a:lstStyle/>
          <a:p>
            <a:pPr algn="ctr"/>
            <a:r>
              <a:rPr lang="en-US" sz="3200" b="1" spc="-100">
                <a:solidFill>
                  <a:srgbClr val="0070C0"/>
                </a:solidFill>
                <a:latin typeface="Calibri" panose="020F0502020204030204" pitchFamily="34" charset="0"/>
                <a:cs typeface="Calibri" panose="020F0502020204030204" pitchFamily="34" charset="0"/>
              </a:rPr>
              <a:t>Filling out the Common</a:t>
            </a:r>
            <a:r>
              <a:rPr lang="en-US" sz="2800" b="1" spc="-100">
                <a:solidFill>
                  <a:srgbClr val="0070C0"/>
                </a:solidFill>
                <a:latin typeface="Calibri" panose="020F0502020204030204" pitchFamily="34" charset="0"/>
                <a:cs typeface="Calibri" panose="020F0502020204030204" pitchFamily="34" charset="0"/>
              </a:rPr>
              <a:t> App</a:t>
            </a:r>
            <a:br>
              <a:rPr lang="en-US" sz="2800" b="1" spc="-100">
                <a:solidFill>
                  <a:srgbClr val="0070C0"/>
                </a:solidFill>
                <a:latin typeface="Calibri" panose="020F0502020204030204" pitchFamily="34" charset="0"/>
                <a:cs typeface="Calibri" panose="020F0502020204030204" pitchFamily="34" charset="0"/>
              </a:rPr>
            </a:br>
            <a:r>
              <a:rPr lang="en-US" sz="2800" b="1" spc="-100">
                <a:solidFill>
                  <a:srgbClr val="0070C0"/>
                </a:solidFill>
                <a:latin typeface="Calibri" panose="020F0502020204030204" pitchFamily="34" charset="0"/>
                <a:cs typeface="Calibri" panose="020F0502020204030204" pitchFamily="34" charset="0"/>
              </a:rPr>
              <a:t>(www.Commonapp.org)</a:t>
            </a:r>
          </a:p>
        </p:txBody>
      </p:sp>
      <p:pic>
        <p:nvPicPr>
          <p:cNvPr id="7" name="Content Placeholder 6">
            <a:extLst>
              <a:ext uri="{FF2B5EF4-FFF2-40B4-BE49-F238E27FC236}">
                <a16:creationId xmlns:a16="http://schemas.microsoft.com/office/drawing/2014/main" id="{4C6519D2-92D2-CFF5-25FF-9BB1A28B242A}"/>
              </a:ext>
            </a:extLst>
          </p:cNvPr>
          <p:cNvPicPr>
            <a:picLocks noGrp="1" noChangeAspect="1"/>
          </p:cNvPicPr>
          <p:nvPr>
            <p:ph idx="1"/>
          </p:nvPr>
        </p:nvPicPr>
        <p:blipFill>
          <a:blip r:embed="rId2"/>
          <a:stretch>
            <a:fillRect/>
          </a:stretch>
        </p:blipFill>
        <p:spPr>
          <a:xfrm>
            <a:off x="1677765" y="1828800"/>
            <a:ext cx="7763320" cy="4351338"/>
          </a:xfrm>
        </p:spPr>
      </p:pic>
    </p:spTree>
    <p:extLst>
      <p:ext uri="{BB962C8B-B14F-4D97-AF65-F5344CB8AC3E}">
        <p14:creationId xmlns:p14="http://schemas.microsoft.com/office/powerpoint/2010/main" val="1562971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35A04CF-97D4-4FF7-B359-C546B1F62E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DE7243B-5109-444B-8FAF-7437C66BC0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4421332" cy="6858000"/>
          </a:xfrm>
          <a:custGeom>
            <a:avLst/>
            <a:gdLst>
              <a:gd name="connsiteX0" fmla="*/ 4421332 w 4421332"/>
              <a:gd name="connsiteY0" fmla="*/ 0 h 6858000"/>
              <a:gd name="connsiteX1" fmla="*/ 69075 w 4421332"/>
              <a:gd name="connsiteY1" fmla="*/ 0 h 6858000"/>
              <a:gd name="connsiteX2" fmla="*/ 35131 w 4421332"/>
              <a:gd name="connsiteY2" fmla="*/ 267128 h 6858000"/>
              <a:gd name="connsiteX3" fmla="*/ 0 w 4421332"/>
              <a:gd name="connsiteY3" fmla="*/ 962845 h 6858000"/>
              <a:gd name="connsiteX4" fmla="*/ 3276103 w 4421332"/>
              <a:gd name="connsiteY4" fmla="*/ 6782205 h 6858000"/>
              <a:gd name="connsiteX5" fmla="*/ 3407923 w 4421332"/>
              <a:gd name="connsiteY5" fmla="*/ 6858000 h 6858000"/>
              <a:gd name="connsiteX6" fmla="*/ 4421332 w 4421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21332" h="6858000">
                <a:moveTo>
                  <a:pt x="4421332" y="0"/>
                </a:moveTo>
                <a:lnTo>
                  <a:pt x="69075" y="0"/>
                </a:lnTo>
                <a:lnTo>
                  <a:pt x="35131" y="267128"/>
                </a:lnTo>
                <a:cubicBezTo>
                  <a:pt x="11901" y="495874"/>
                  <a:pt x="0" y="727970"/>
                  <a:pt x="0" y="962845"/>
                </a:cubicBezTo>
                <a:cubicBezTo>
                  <a:pt x="0" y="3429034"/>
                  <a:pt x="1312002" y="5588789"/>
                  <a:pt x="3276103" y="6782205"/>
                </a:cubicBezTo>
                <a:lnTo>
                  <a:pt x="3407923" y="6858000"/>
                </a:lnTo>
                <a:lnTo>
                  <a:pt x="442133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4C5D6221-DA7B-4611-AA26-7D8E349FDE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232227" cy="6858000"/>
          </a:xfrm>
          <a:custGeom>
            <a:avLst/>
            <a:gdLst>
              <a:gd name="connsiteX0" fmla="*/ 0 w 4232227"/>
              <a:gd name="connsiteY0" fmla="*/ 0 h 6858000"/>
              <a:gd name="connsiteX1" fmla="*/ 4161853 w 4232227"/>
              <a:gd name="connsiteY1" fmla="*/ 0 h 6858000"/>
              <a:gd name="connsiteX2" fmla="*/ 4197953 w 4232227"/>
              <a:gd name="connsiteY2" fmla="*/ 284091 h 6858000"/>
              <a:gd name="connsiteX3" fmla="*/ 4232227 w 4232227"/>
              <a:gd name="connsiteY3" fmla="*/ 962844 h 6858000"/>
              <a:gd name="connsiteX4" fmla="*/ 758007 w 4232227"/>
              <a:gd name="connsiteY4" fmla="*/ 6800152 h 6858000"/>
              <a:gd name="connsiteX5" fmla="*/ 645060 w 4232227"/>
              <a:gd name="connsiteY5" fmla="*/ 6858000 h 6858000"/>
              <a:gd name="connsiteX6" fmla="*/ 0 w 423222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2227" h="6858000">
                <a:moveTo>
                  <a:pt x="0" y="0"/>
                </a:moveTo>
                <a:lnTo>
                  <a:pt x="4161853" y="0"/>
                </a:lnTo>
                <a:lnTo>
                  <a:pt x="4197953" y="284091"/>
                </a:lnTo>
                <a:cubicBezTo>
                  <a:pt x="4220617" y="507260"/>
                  <a:pt x="4232227" y="733696"/>
                  <a:pt x="4232227" y="962844"/>
                </a:cubicBezTo>
                <a:cubicBezTo>
                  <a:pt x="4232227" y="3483472"/>
                  <a:pt x="2827409" y="5675986"/>
                  <a:pt x="758007" y="6800152"/>
                </a:cubicBezTo>
                <a:lnTo>
                  <a:pt x="645060" y="6858000"/>
                </a:lnTo>
                <a:lnTo>
                  <a:pt x="0" y="685800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itle 6">
            <a:extLst>
              <a:ext uri="{FF2B5EF4-FFF2-40B4-BE49-F238E27FC236}">
                <a16:creationId xmlns:a16="http://schemas.microsoft.com/office/drawing/2014/main" id="{79B6CB38-E539-1A1C-6C73-5B4524CA33BC}"/>
              </a:ext>
            </a:extLst>
          </p:cNvPr>
          <p:cNvSpPr>
            <a:spLocks noGrp="1"/>
          </p:cNvSpPr>
          <p:nvPr>
            <p:ph type="title"/>
          </p:nvPr>
        </p:nvSpPr>
        <p:spPr>
          <a:xfrm>
            <a:off x="804672" y="1412489"/>
            <a:ext cx="2871095" cy="2156621"/>
          </a:xfrm>
        </p:spPr>
        <p:txBody>
          <a:bodyPr vert="horz" lIns="91440" tIns="45720" rIns="91440" bIns="45720" rtlCol="0" anchor="t">
            <a:normAutofit/>
          </a:bodyPr>
          <a:lstStyle/>
          <a:p>
            <a:r>
              <a:rPr lang="en-US" sz="3600" kern="1200">
                <a:solidFill>
                  <a:srgbClr val="FFFFFF"/>
                </a:solidFill>
                <a:latin typeface="+mj-lt"/>
                <a:ea typeface="+mj-ea"/>
                <a:cs typeface="+mj-cs"/>
              </a:rPr>
              <a:t> </a:t>
            </a:r>
          </a:p>
        </p:txBody>
      </p:sp>
      <p:sp>
        <p:nvSpPr>
          <p:cNvPr id="4" name="Content Placeholder 3">
            <a:extLst>
              <a:ext uri="{FF2B5EF4-FFF2-40B4-BE49-F238E27FC236}">
                <a16:creationId xmlns:a16="http://schemas.microsoft.com/office/drawing/2014/main" id="{8FAF8D73-03AE-C7D9-ABDB-788356E68E30}"/>
              </a:ext>
            </a:extLst>
          </p:cNvPr>
          <p:cNvSpPr>
            <a:spLocks noGrp="1"/>
          </p:cNvSpPr>
          <p:nvPr>
            <p:ph idx="1"/>
          </p:nvPr>
        </p:nvSpPr>
        <p:spPr>
          <a:xfrm>
            <a:off x="4421331" y="1725527"/>
            <a:ext cx="7407253" cy="4978459"/>
          </a:xfrm>
        </p:spPr>
        <p:txBody>
          <a:bodyPr vert="horz" lIns="91440" tIns="45720" rIns="91440" bIns="45720" rtlCol="0">
            <a:normAutofit/>
          </a:bodyPr>
          <a:lstStyle/>
          <a:p>
            <a:r>
              <a:rPr lang="en-US"/>
              <a:t>You need to complete your </a:t>
            </a:r>
            <a:r>
              <a:rPr lang="en-US" u="sng">
                <a:solidFill>
                  <a:srgbClr val="FF0000"/>
                </a:solidFill>
              </a:rPr>
              <a:t>FERPA WAIVER</a:t>
            </a:r>
            <a:r>
              <a:rPr lang="en-US">
                <a:solidFill>
                  <a:srgbClr val="FF0000"/>
                </a:solidFill>
              </a:rPr>
              <a:t> </a:t>
            </a:r>
            <a:r>
              <a:rPr lang="en-US" i="1"/>
              <a:t>and</a:t>
            </a:r>
            <a:r>
              <a:rPr lang="en-US"/>
              <a:t> </a:t>
            </a:r>
            <a:r>
              <a:rPr lang="en-US" u="sng">
                <a:solidFill>
                  <a:srgbClr val="FF0000"/>
                </a:solidFill>
              </a:rPr>
              <a:t>MATCH</a:t>
            </a:r>
            <a:r>
              <a:rPr lang="en-US" u="sng"/>
              <a:t> your Common App</a:t>
            </a:r>
            <a:r>
              <a:rPr lang="en-US"/>
              <a:t> with Naviance.</a:t>
            </a:r>
          </a:p>
          <a:p>
            <a:endParaRPr lang="en-US"/>
          </a:p>
          <a:p>
            <a:r>
              <a:rPr lang="en-US"/>
              <a:t>We cannot send school application documents without this.</a:t>
            </a:r>
          </a:p>
          <a:p>
            <a:pPr marL="0"/>
            <a:endParaRPr lang="en-US"/>
          </a:p>
          <a:p>
            <a:r>
              <a:rPr lang="en-US"/>
              <a:t>Common App won’t let you complete the FERPA WAIVER and MATCH until some basic information is completed in your PROFILE and EDUCATION sections.</a:t>
            </a:r>
          </a:p>
          <a:p>
            <a:pPr marL="0"/>
            <a:endParaRPr lang="en-US" sz="2400"/>
          </a:p>
          <a:p>
            <a:pPr marL="0"/>
            <a:endParaRPr lang="en-US" sz="1700"/>
          </a:p>
        </p:txBody>
      </p:sp>
      <p:sp>
        <p:nvSpPr>
          <p:cNvPr id="3" name="TextBox 2">
            <a:extLst>
              <a:ext uri="{FF2B5EF4-FFF2-40B4-BE49-F238E27FC236}">
                <a16:creationId xmlns:a16="http://schemas.microsoft.com/office/drawing/2014/main" id="{8097CFEC-1634-0094-8C26-52E87E3DF7FA}"/>
              </a:ext>
            </a:extLst>
          </p:cNvPr>
          <p:cNvSpPr txBox="1"/>
          <p:nvPr/>
        </p:nvSpPr>
        <p:spPr>
          <a:xfrm>
            <a:off x="4632959" y="201528"/>
            <a:ext cx="7015702" cy="1322471"/>
          </a:xfrm>
          <a:prstGeom prst="rect">
            <a:avLst/>
          </a:prstGeom>
        </p:spPr>
        <p:txBody>
          <a:bodyPr vert="horz" lIns="91440" tIns="45720" rIns="91440" bIns="45720" rtlCol="0">
            <a:normAutofit/>
          </a:bodyPr>
          <a:lstStyle/>
          <a:p>
            <a:pPr algn="ctr" defTabSz="914400">
              <a:lnSpc>
                <a:spcPct val="90000"/>
              </a:lnSpc>
              <a:spcAft>
                <a:spcPts val="600"/>
              </a:spcAft>
            </a:pPr>
            <a:r>
              <a:rPr lang="en-US" sz="3600" i="1" u="sng"/>
              <a:t>Why do we need to follow step-by-step instructions?</a:t>
            </a:r>
          </a:p>
        </p:txBody>
      </p:sp>
    </p:spTree>
    <p:extLst>
      <p:ext uri="{BB962C8B-B14F-4D97-AF65-F5344CB8AC3E}">
        <p14:creationId xmlns:p14="http://schemas.microsoft.com/office/powerpoint/2010/main" val="234760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6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2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969A8A2-35DB-4E3B-8885-16FD2056867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B4F1B1629CAA748B7F1EB7C164DB46A" ma:contentTypeVersion="13" ma:contentTypeDescription="Create a new document." ma:contentTypeScope="" ma:versionID="fdc9f4cbf7c2a4121aca900a30a03a7d">
  <xsd:schema xmlns:xsd="http://www.w3.org/2001/XMLSchema" xmlns:xs="http://www.w3.org/2001/XMLSchema" xmlns:p="http://schemas.microsoft.com/office/2006/metadata/properties" xmlns:ns3="3f2a87f1-ed4e-47ea-93e4-128dfcc063f6" xmlns:ns4="a3c0bb01-4731-4088-8546-44d8e2b8d6a9" targetNamespace="http://schemas.microsoft.com/office/2006/metadata/properties" ma:root="true" ma:fieldsID="63b2c09131030fe085c77a035811281d" ns3:_="" ns4:_="">
    <xsd:import namespace="3f2a87f1-ed4e-47ea-93e4-128dfcc063f6"/>
    <xsd:import namespace="a3c0bb01-4731-4088-8546-44d8e2b8d6a9"/>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a87f1-ed4e-47ea-93e4-128dfcc063f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c0bb01-4731-4088-8546-44d8e2b8d6a9"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15FF3B-D57E-486E-B5EA-7D34B77C6909}">
  <ds:schemaRefs>
    <ds:schemaRef ds:uri="3f2a87f1-ed4e-47ea-93e4-128dfcc063f6"/>
    <ds:schemaRef ds:uri="a3c0bb01-4731-4088-8546-44d8e2b8d6a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48E7552-23D7-44B3-A45C-729462AC0067}">
  <ds:schemaRefs>
    <ds:schemaRef ds:uri="http://schemas.microsoft.com/sharepoint/v3/contenttype/forms"/>
  </ds:schemaRefs>
</ds:datastoreItem>
</file>

<file path=customXml/itemProps3.xml><?xml version="1.0" encoding="utf-8"?>
<ds:datastoreItem xmlns:ds="http://schemas.openxmlformats.org/officeDocument/2006/customXml" ds:itemID="{32FCD898-8D22-4A40-8993-965C20390424}">
  <ds:schemaRefs>
    <ds:schemaRef ds:uri="3f2a87f1-ed4e-47ea-93e4-128dfcc063f6"/>
    <ds:schemaRef ds:uri="a3c0bb01-4731-4088-8546-44d8e2b8d6a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TotalTime>
  <Words>2196</Words>
  <Application>Microsoft Office PowerPoint</Application>
  <PresentationFormat>Widescreen</PresentationFormat>
  <Paragraphs>207</Paragraphs>
  <Slides>49</Slides>
  <Notes>0</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61" baseType="lpstr">
      <vt:lpstr>Arial</vt:lpstr>
      <vt:lpstr>Calibri</vt:lpstr>
      <vt:lpstr>Calibri Light</vt:lpstr>
      <vt:lpstr>Century Schoolbook</vt:lpstr>
      <vt:lpstr>Courier New</vt:lpstr>
      <vt:lpstr>Wingdings</vt:lpstr>
      <vt:lpstr>Wingdings 2</vt:lpstr>
      <vt:lpstr>View</vt:lpstr>
      <vt:lpstr>Office Theme</vt:lpstr>
      <vt:lpstr>1_Office Theme</vt:lpstr>
      <vt:lpstr>2_Office Theme</vt:lpstr>
      <vt:lpstr>Document</vt:lpstr>
      <vt:lpstr>Student Services Presents: The College Application Process  Fall 2024</vt:lpstr>
      <vt:lpstr>ALL information is on the Student Services WEBSITE, and in the COLLEGE PACKET.</vt:lpstr>
      <vt:lpstr>Steps for Applying to College</vt:lpstr>
      <vt:lpstr>STEP 1: Submit Transcript Authorization form to Student Services</vt:lpstr>
      <vt:lpstr>Counselor Recommendations</vt:lpstr>
      <vt:lpstr>STEP 2:  Complete College Applications</vt:lpstr>
      <vt:lpstr>Check Application Requirements!</vt:lpstr>
      <vt:lpstr>Filling out the Common App (www.Commonapp.org)</vt:lpstr>
      <vt:lpstr> </vt:lpstr>
      <vt:lpstr>KEY STEPS in starting to fill out the Common App  (pics to follow . . .)</vt:lpstr>
      <vt:lpstr>Complete the Education Tab: Enter your High School info. </vt:lpstr>
      <vt:lpstr>You’ll need this info to complete the Education Tab.  (It’s also available on website):</vt:lpstr>
      <vt:lpstr>Add Colleges!  Click on COLLEGE SEARCH TAB to find and add colleges to your Common App list. </vt:lpstr>
      <vt:lpstr>Use the DASHBOARD to track all your added schools.</vt:lpstr>
      <vt:lpstr>Complete FERPA Waiver You need to waive your rights to see your application materials.  You do this once, and it will apply to all schools.  If you don’t do this, we can’t send your Common App/school documents.</vt:lpstr>
      <vt:lpstr>PowerPoint Presentation</vt:lpstr>
      <vt:lpstr>PowerPoint Presentation</vt:lpstr>
      <vt:lpstr>Next, MATCH your Naviance and Common App accounts.</vt:lpstr>
      <vt:lpstr>PowerPoint Presentation</vt:lpstr>
      <vt:lpstr>STEP 3:  Request Transcripts through Naviance   …Opens Tuesday, September 10th</vt:lpstr>
      <vt:lpstr>PowerPoint Presentation</vt:lpstr>
      <vt:lpstr>Then, click PLUS button to begin adding your requests for transcripts.</vt:lpstr>
      <vt:lpstr>PowerPoint Presentation</vt:lpstr>
      <vt:lpstr>PowerPoint Presentation</vt:lpstr>
      <vt:lpstr>PowerPoint Presentation</vt:lpstr>
      <vt:lpstr>SRAR  (Self-Reported Academic Record)</vt:lpstr>
      <vt:lpstr>SRAR  (Self-Reported Academic Record)</vt:lpstr>
      <vt:lpstr>SRAR  (Self-Reported Academic Record)</vt:lpstr>
      <vt:lpstr>Step 4:    Request Letters of Recommendation</vt:lpstr>
      <vt:lpstr>PowerPoint Presentation</vt:lpstr>
      <vt:lpstr>PowerPoint Presentation</vt:lpstr>
      <vt:lpstr>PowerPoint Presentation</vt:lpstr>
      <vt:lpstr>PowerPoint Presentation</vt:lpstr>
      <vt:lpstr>PowerPoint Presentation</vt:lpstr>
      <vt:lpstr>PowerPoint Presentation</vt:lpstr>
      <vt:lpstr>STEP 5:   Send SAT/ACT Scores *if Required*</vt:lpstr>
      <vt:lpstr>A Note about SAT/ACT Scores:</vt:lpstr>
      <vt:lpstr>Applying Test Optional?</vt:lpstr>
      <vt:lpstr>Fall College Visits at CB West</vt:lpstr>
      <vt:lpstr>NCAA / Eligibility</vt:lpstr>
      <vt:lpstr>Completing the FAFSA (FAFSA.GOV) – Opens December 1st  Free Application for Federal Student Aid</vt:lpstr>
      <vt:lpstr>CSS Profile – Opens October 2024</vt:lpstr>
      <vt:lpstr>Financial Aid Tips:</vt:lpstr>
      <vt:lpstr>To Briefly Sum Up:</vt:lpstr>
      <vt:lpstr>Here’s what Counselors send. . .</vt:lpstr>
      <vt:lpstr>Students:   Here’s what you do. . . .</vt:lpstr>
      <vt:lpstr>Your School Counselor is here to help!  Keep these things in mind  </vt:lpstr>
      <vt:lpstr>  </vt:lpstr>
      <vt:lpstr>Any QUESTIONS?   (Besides a million??)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Senior Workshop: College Application process Fall 2019</dc:title>
  <dc:creator>CORR, LISA</dc:creator>
  <cp:lastModifiedBy>CURTIS, MICHAEL</cp:lastModifiedBy>
  <cp:revision>5</cp:revision>
  <dcterms:created xsi:type="dcterms:W3CDTF">2019-09-04T01:09:44Z</dcterms:created>
  <dcterms:modified xsi:type="dcterms:W3CDTF">2024-09-13T11:45:41Z</dcterms:modified>
</cp:coreProperties>
</file>